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700" r:id="rId1"/>
  </p:sldMasterIdLst>
  <p:notesMasterIdLst>
    <p:notesMasterId r:id="rId17"/>
  </p:notesMasterIdLst>
  <p:sldIdLst>
    <p:sldId id="256" r:id="rId2"/>
    <p:sldId id="272" r:id="rId3"/>
    <p:sldId id="257" r:id="rId4"/>
    <p:sldId id="278" r:id="rId5"/>
    <p:sldId id="279" r:id="rId6"/>
    <p:sldId id="258" r:id="rId7"/>
    <p:sldId id="261" r:id="rId8"/>
    <p:sldId id="262" r:id="rId9"/>
    <p:sldId id="266" r:id="rId10"/>
    <p:sldId id="267" r:id="rId11"/>
    <p:sldId id="273" r:id="rId12"/>
    <p:sldId id="276" r:id="rId13"/>
    <p:sldId id="275" r:id="rId14"/>
    <p:sldId id="271" r:id="rId15"/>
    <p:sldId id="270" r:id="rId16"/>
  </p:sldIdLst>
  <p:sldSz cx="9144000" cy="5143500" type="screen16x9"/>
  <p:notesSz cx="6858000" cy="9144000"/>
  <p:embeddedFontLst>
    <p:embeddedFont>
      <p:font typeface="Fira Sans Extra Condensed Medium" panose="020B0604020202020204" charset="0"/>
      <p:regular r:id="rId18"/>
      <p:bold r:id="rId19"/>
      <p:italic r:id="rId20"/>
      <p:boldItalic r:id="rId21"/>
    </p:embeddedFont>
    <p:embeddedFont>
      <p:font typeface="Letterjoin-Air Plus 33" panose="02000805000000020003" pitchFamily="50" charset="0"/>
      <p:regular r:id="rId22"/>
    </p:embeddedFont>
    <p:embeddedFont>
      <p:font typeface="Questrial" panose="020B0604020202020204" charset="0"/>
      <p:regular r:id="rId23"/>
    </p:embeddedFont>
    <p:embeddedFont>
      <p:font typeface="Gaegu" panose="020B0604020202020204" charset="0"/>
      <p:regular r:id="rId24"/>
      <p:bold r:id="rId2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593">
          <p15:clr>
            <a:srgbClr val="9AA0A6"/>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D8BBB5E-124A-4C69-B025-EC6E2FDA3639}">
  <a:tblStyle styleId="{7D8BBB5E-124A-4C69-B025-EC6E2FDA3639}"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74" autoAdjust="0"/>
    <p:restoredTop sz="94660"/>
  </p:normalViewPr>
  <p:slideViewPr>
    <p:cSldViewPr snapToGrid="0">
      <p:cViewPr varScale="1">
        <p:scale>
          <a:sx n="110" d="100"/>
          <a:sy n="110" d="100"/>
        </p:scale>
        <p:origin x="456" y="67"/>
      </p:cViewPr>
      <p:guideLst>
        <p:guide orient="horz" pos="593"/>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1"/>
        <p:cNvGrpSpPr/>
        <p:nvPr/>
      </p:nvGrpSpPr>
      <p:grpSpPr>
        <a:xfrm>
          <a:off x="0" y="0"/>
          <a:ext cx="0" cy="0"/>
          <a:chOff x="0" y="0"/>
          <a:chExt cx="0" cy="0"/>
        </a:xfrm>
      </p:grpSpPr>
      <p:sp>
        <p:nvSpPr>
          <p:cNvPr id="912" name="Google Shape;91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3" name="Google Shape;91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A</a:t>
            </a: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1"/>
        <p:cNvGrpSpPr/>
        <p:nvPr/>
      </p:nvGrpSpPr>
      <p:grpSpPr>
        <a:xfrm>
          <a:off x="0" y="0"/>
          <a:ext cx="0" cy="0"/>
          <a:chOff x="0" y="0"/>
          <a:chExt cx="0" cy="0"/>
        </a:xfrm>
      </p:grpSpPr>
      <p:sp>
        <p:nvSpPr>
          <p:cNvPr id="912" name="Google Shape;91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3" name="Google Shape;91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A</a:t>
            </a:r>
            <a:endParaRPr dirty="0"/>
          </a:p>
        </p:txBody>
      </p:sp>
    </p:spTree>
    <p:extLst>
      <p:ext uri="{BB962C8B-B14F-4D97-AF65-F5344CB8AC3E}">
        <p14:creationId xmlns:p14="http://schemas.microsoft.com/office/powerpoint/2010/main" val="14634835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5"/>
        <p:cNvGrpSpPr/>
        <p:nvPr/>
      </p:nvGrpSpPr>
      <p:grpSpPr>
        <a:xfrm>
          <a:off x="0" y="0"/>
          <a:ext cx="0" cy="0"/>
          <a:chOff x="0" y="0"/>
          <a:chExt cx="0" cy="0"/>
        </a:xfrm>
      </p:grpSpPr>
      <p:sp>
        <p:nvSpPr>
          <p:cNvPr id="946" name="Google Shape;946;gb662e0629a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7" name="Google Shape;947;gb662e0629a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A</a:t>
            </a: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5"/>
        <p:cNvGrpSpPr/>
        <p:nvPr/>
      </p:nvGrpSpPr>
      <p:grpSpPr>
        <a:xfrm>
          <a:off x="0" y="0"/>
          <a:ext cx="0" cy="0"/>
          <a:chOff x="0" y="0"/>
          <a:chExt cx="0" cy="0"/>
        </a:xfrm>
      </p:grpSpPr>
      <p:sp>
        <p:nvSpPr>
          <p:cNvPr id="946" name="Google Shape;946;gb662e0629a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7" name="Google Shape;947;gb662e0629a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S</a:t>
            </a:r>
            <a:endParaRPr dirty="0"/>
          </a:p>
        </p:txBody>
      </p:sp>
    </p:spTree>
    <p:extLst>
      <p:ext uri="{BB962C8B-B14F-4D97-AF65-F5344CB8AC3E}">
        <p14:creationId xmlns:p14="http://schemas.microsoft.com/office/powerpoint/2010/main" val="32021432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5"/>
        <p:cNvGrpSpPr/>
        <p:nvPr/>
      </p:nvGrpSpPr>
      <p:grpSpPr>
        <a:xfrm>
          <a:off x="0" y="0"/>
          <a:ext cx="0" cy="0"/>
          <a:chOff x="0" y="0"/>
          <a:chExt cx="0" cy="0"/>
        </a:xfrm>
      </p:grpSpPr>
      <p:sp>
        <p:nvSpPr>
          <p:cNvPr id="946" name="Google Shape;946;gb662e0629a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7" name="Google Shape;947;gb662e0629a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S</a:t>
            </a:r>
            <a:endParaRPr dirty="0"/>
          </a:p>
        </p:txBody>
      </p:sp>
    </p:spTree>
    <p:extLst>
      <p:ext uri="{BB962C8B-B14F-4D97-AF65-F5344CB8AC3E}">
        <p14:creationId xmlns:p14="http://schemas.microsoft.com/office/powerpoint/2010/main" val="29104097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0"/>
        <p:cNvGrpSpPr/>
        <p:nvPr/>
      </p:nvGrpSpPr>
      <p:grpSpPr>
        <a:xfrm>
          <a:off x="0" y="0"/>
          <a:ext cx="0" cy="0"/>
          <a:chOff x="0" y="0"/>
          <a:chExt cx="0" cy="0"/>
        </a:xfrm>
      </p:grpSpPr>
      <p:sp>
        <p:nvSpPr>
          <p:cNvPr id="961" name="Google Shape;961;gbadf322efb_0_2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2" name="Google Shape;962;gbadf322efb_0_2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S</a:t>
            </a: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6"/>
        <p:cNvGrpSpPr/>
        <p:nvPr/>
      </p:nvGrpSpPr>
      <p:grpSpPr>
        <a:xfrm>
          <a:off x="0" y="0"/>
          <a:ext cx="0" cy="0"/>
          <a:chOff x="0" y="0"/>
          <a:chExt cx="0" cy="0"/>
        </a:xfrm>
      </p:grpSpPr>
      <p:sp>
        <p:nvSpPr>
          <p:cNvPr id="1027" name="Google Shape;1027;gae31c01422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8" name="Google Shape;1028;gae31c01422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A</a:t>
            </a: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9"/>
        <p:cNvGrpSpPr/>
        <p:nvPr/>
      </p:nvGrpSpPr>
      <p:grpSpPr>
        <a:xfrm>
          <a:off x="0" y="0"/>
          <a:ext cx="0" cy="0"/>
          <a:chOff x="0" y="0"/>
          <a:chExt cx="0" cy="0"/>
        </a:xfrm>
      </p:grpSpPr>
      <p:sp>
        <p:nvSpPr>
          <p:cNvPr id="1040" name="Google Shape;1040;g124c8e22b26_0_3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1" name="Google Shape;1041;g124c8e22b26_0_3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S</a:t>
            </a: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5"/>
        <p:cNvGrpSpPr/>
        <p:nvPr/>
      </p:nvGrpSpPr>
      <p:grpSpPr>
        <a:xfrm>
          <a:off x="0" y="0"/>
          <a:ext cx="0" cy="0"/>
          <a:chOff x="0" y="0"/>
          <a:chExt cx="0" cy="0"/>
        </a:xfrm>
      </p:grpSpPr>
      <p:sp>
        <p:nvSpPr>
          <p:cNvPr id="1246" name="Google Shape;1246;g124c8e22b26_0_4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7" name="Google Shape;1247;g124c8e22b26_0_4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A</a:t>
            </a: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7"/>
        <p:cNvGrpSpPr/>
        <p:nvPr/>
      </p:nvGrpSpPr>
      <p:grpSpPr>
        <a:xfrm>
          <a:off x="0" y="0"/>
          <a:ext cx="0" cy="0"/>
          <a:chOff x="0" y="0"/>
          <a:chExt cx="0" cy="0"/>
        </a:xfrm>
      </p:grpSpPr>
      <p:sp>
        <p:nvSpPr>
          <p:cNvPr id="1278" name="Google Shape;1278;gae31c01422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9" name="Google Shape;1279;gae31c01422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S</a:t>
            </a: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6"/>
        <p:cNvGrpSpPr/>
        <p:nvPr/>
      </p:nvGrpSpPr>
      <p:grpSpPr>
        <a:xfrm>
          <a:off x="0" y="0"/>
          <a:ext cx="0" cy="0"/>
          <a:chOff x="0" y="0"/>
          <a:chExt cx="0" cy="0"/>
        </a:xfrm>
      </p:grpSpPr>
      <p:sp>
        <p:nvSpPr>
          <p:cNvPr id="1337" name="Google Shape;1337;gb5b685808e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8" name="Google Shape;1338;gb5b685808e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A</a:t>
            </a:r>
            <a:endParaRPr dirty="0"/>
          </a:p>
        </p:txBody>
      </p:sp>
    </p:spTree>
    <p:extLst>
      <p:ext uri="{BB962C8B-B14F-4D97-AF65-F5344CB8AC3E}">
        <p14:creationId xmlns:p14="http://schemas.microsoft.com/office/powerpoint/2010/main" val="17158230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6"/>
        <p:cNvGrpSpPr/>
        <p:nvPr/>
      </p:nvGrpSpPr>
      <p:grpSpPr>
        <a:xfrm>
          <a:off x="0" y="0"/>
          <a:ext cx="0" cy="0"/>
          <a:chOff x="0" y="0"/>
          <a:chExt cx="0" cy="0"/>
        </a:xfrm>
      </p:grpSpPr>
      <p:sp>
        <p:nvSpPr>
          <p:cNvPr id="1337" name="Google Shape;1337;gb5b685808e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8" name="Google Shape;1338;gb5b685808e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S</a:t>
            </a:r>
            <a:endParaRPr dirty="0"/>
          </a:p>
        </p:txBody>
      </p:sp>
    </p:spTree>
    <p:extLst>
      <p:ext uri="{BB962C8B-B14F-4D97-AF65-F5344CB8AC3E}">
        <p14:creationId xmlns:p14="http://schemas.microsoft.com/office/powerpoint/2010/main" val="30199740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6"/>
        <p:cNvGrpSpPr/>
        <p:nvPr/>
      </p:nvGrpSpPr>
      <p:grpSpPr>
        <a:xfrm>
          <a:off x="0" y="0"/>
          <a:ext cx="0" cy="0"/>
          <a:chOff x="0" y="0"/>
          <a:chExt cx="0" cy="0"/>
        </a:xfrm>
      </p:grpSpPr>
      <p:sp>
        <p:nvSpPr>
          <p:cNvPr id="1337" name="Google Shape;1337;gb5b685808e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8" name="Google Shape;1338;gb5b685808e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A</a:t>
            </a:r>
            <a:endParaRPr dirty="0"/>
          </a:p>
        </p:txBody>
      </p:sp>
    </p:spTree>
    <p:extLst>
      <p:ext uri="{BB962C8B-B14F-4D97-AF65-F5344CB8AC3E}">
        <p14:creationId xmlns:p14="http://schemas.microsoft.com/office/powerpoint/2010/main" val="28433480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5"/>
        <p:cNvGrpSpPr/>
        <p:nvPr/>
      </p:nvGrpSpPr>
      <p:grpSpPr>
        <a:xfrm>
          <a:off x="0" y="0"/>
          <a:ext cx="0" cy="0"/>
          <a:chOff x="0" y="0"/>
          <a:chExt cx="0" cy="0"/>
        </a:xfrm>
      </p:grpSpPr>
      <p:sp>
        <p:nvSpPr>
          <p:cNvPr id="1366" name="Google Shape;1366;g124180201be_0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7" name="Google Shape;1367;g124180201be_0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S</a:t>
            </a: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6"/>
        <p:cNvGrpSpPr/>
        <p:nvPr/>
      </p:nvGrpSpPr>
      <p:grpSpPr>
        <a:xfrm>
          <a:off x="0" y="0"/>
          <a:ext cx="0" cy="0"/>
          <a:chOff x="0" y="0"/>
          <a:chExt cx="0" cy="0"/>
        </a:xfrm>
      </p:grpSpPr>
      <p:sp>
        <p:nvSpPr>
          <p:cNvPr id="1337" name="Google Shape;1337;gb5b685808e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8" name="Google Shape;1338;gb5b685808e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A</a:t>
            </a: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blipFill>
          <a:blip r:embed="rId2">
            <a:alphaModFix/>
          </a:blip>
          <a:stretch>
            <a:fillRect/>
          </a:stretch>
        </a:blipFill>
        <a:effectLst/>
      </p:bgPr>
    </p:bg>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1824475" y="922450"/>
            <a:ext cx="5495100" cy="2355600"/>
          </a:xfrm>
          <a:prstGeom prst="rect">
            <a:avLst/>
          </a:prstGeom>
        </p:spPr>
        <p:txBody>
          <a:bodyPr spcFirstLastPara="1" wrap="square" lIns="91425" tIns="91425" rIns="91425" bIns="91425" anchor="ctr" anchorCtr="0">
            <a:normAutofit/>
          </a:bodyPr>
          <a:lstStyle>
            <a:lvl1pPr lvl="0" algn="ctr">
              <a:lnSpc>
                <a:spcPct val="60000"/>
              </a:lnSpc>
              <a:spcBef>
                <a:spcPts val="0"/>
              </a:spcBef>
              <a:spcAft>
                <a:spcPts val="0"/>
              </a:spcAft>
              <a:buClr>
                <a:schemeClr val="lt1"/>
              </a:buClr>
              <a:buSzPts val="5200"/>
              <a:buFont typeface="Permanent Marker"/>
              <a:buNone/>
              <a:defRPr sz="6300">
                <a:solidFill>
                  <a:schemeClr val="dk2"/>
                </a:solidFill>
              </a:defRPr>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31730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Clr>
                <a:schemeClr val="lt1"/>
              </a:buClr>
              <a:buSzPts val="2800"/>
              <a:buFont typeface="Sarala"/>
              <a:buNone/>
              <a:defRPr sz="1600">
                <a:solidFill>
                  <a:schemeClr val="dk2"/>
                </a:solidFil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p:nvPr/>
        </p:nvSpPr>
        <p:spPr>
          <a:xfrm>
            <a:off x="-73625" y="3049157"/>
            <a:ext cx="1994237" cy="2094277"/>
          </a:xfrm>
          <a:custGeom>
            <a:avLst/>
            <a:gdLst/>
            <a:ahLst/>
            <a:cxnLst/>
            <a:rect l="l" t="t" r="r" b="b"/>
            <a:pathLst>
              <a:path w="76827" h="80681" extrusionOk="0">
                <a:moveTo>
                  <a:pt x="7096" y="0"/>
                </a:moveTo>
                <a:cubicBezTo>
                  <a:pt x="4774" y="0"/>
                  <a:pt x="2454" y="476"/>
                  <a:pt x="339" y="1448"/>
                </a:cubicBezTo>
                <a:lnTo>
                  <a:pt x="1" y="80681"/>
                </a:lnTo>
                <a:lnTo>
                  <a:pt x="73405" y="80681"/>
                </a:lnTo>
                <a:cubicBezTo>
                  <a:pt x="76826" y="73559"/>
                  <a:pt x="76130" y="64627"/>
                  <a:pt x="71654" y="58142"/>
                </a:cubicBezTo>
                <a:cubicBezTo>
                  <a:pt x="67521" y="52180"/>
                  <a:pt x="60344" y="48488"/>
                  <a:pt x="53107" y="48488"/>
                </a:cubicBezTo>
                <a:cubicBezTo>
                  <a:pt x="52473" y="48488"/>
                  <a:pt x="51838" y="48516"/>
                  <a:pt x="51204" y="48574"/>
                </a:cubicBezTo>
                <a:cubicBezTo>
                  <a:pt x="45157" y="49111"/>
                  <a:pt x="39587" y="52075"/>
                  <a:pt x="33659" y="53487"/>
                </a:cubicBezTo>
                <a:cubicBezTo>
                  <a:pt x="31911" y="53911"/>
                  <a:pt x="30047" y="54152"/>
                  <a:pt x="28198" y="54152"/>
                </a:cubicBezTo>
                <a:cubicBezTo>
                  <a:pt x="23796" y="54152"/>
                  <a:pt x="19480" y="52786"/>
                  <a:pt x="17029" y="49270"/>
                </a:cubicBezTo>
                <a:cubicBezTo>
                  <a:pt x="13826" y="44635"/>
                  <a:pt x="15119" y="38289"/>
                  <a:pt x="17427" y="33177"/>
                </a:cubicBezTo>
                <a:cubicBezTo>
                  <a:pt x="19734" y="28084"/>
                  <a:pt x="22977" y="23151"/>
                  <a:pt x="23414" y="17561"/>
                </a:cubicBezTo>
                <a:cubicBezTo>
                  <a:pt x="23872" y="11912"/>
                  <a:pt x="21166" y="6123"/>
                  <a:pt x="16511" y="2880"/>
                </a:cubicBezTo>
                <a:cubicBezTo>
                  <a:pt x="13768" y="981"/>
                  <a:pt x="10430" y="0"/>
                  <a:pt x="709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flipH="1">
            <a:off x="7879660" y="0"/>
            <a:ext cx="1264340" cy="3524526"/>
          </a:xfrm>
          <a:custGeom>
            <a:avLst/>
            <a:gdLst/>
            <a:ahLst/>
            <a:cxnLst/>
            <a:rect l="l" t="t" r="r" b="b"/>
            <a:pathLst>
              <a:path w="32605" h="90891" extrusionOk="0">
                <a:moveTo>
                  <a:pt x="0" y="1"/>
                </a:moveTo>
                <a:lnTo>
                  <a:pt x="0" y="90890"/>
                </a:lnTo>
                <a:cubicBezTo>
                  <a:pt x="7361" y="89757"/>
                  <a:pt x="16312" y="85062"/>
                  <a:pt x="19893" y="78557"/>
                </a:cubicBezTo>
                <a:cubicBezTo>
                  <a:pt x="23454" y="72032"/>
                  <a:pt x="23792" y="63836"/>
                  <a:pt x="20788" y="57033"/>
                </a:cubicBezTo>
                <a:cubicBezTo>
                  <a:pt x="18640" y="52239"/>
                  <a:pt x="15039" y="48260"/>
                  <a:pt x="12453" y="43705"/>
                </a:cubicBezTo>
                <a:cubicBezTo>
                  <a:pt x="9887" y="39130"/>
                  <a:pt x="8415" y="33341"/>
                  <a:pt x="10941" y="28746"/>
                </a:cubicBezTo>
                <a:cubicBezTo>
                  <a:pt x="12871" y="25205"/>
                  <a:pt x="16690" y="23176"/>
                  <a:pt x="20311" y="21445"/>
                </a:cubicBezTo>
                <a:cubicBezTo>
                  <a:pt x="23971" y="19734"/>
                  <a:pt x="27830" y="18023"/>
                  <a:pt x="30217" y="14761"/>
                </a:cubicBezTo>
                <a:cubicBezTo>
                  <a:pt x="32604" y="11538"/>
                  <a:pt x="29780" y="2189"/>
                  <a:pt x="26398" y="20"/>
                </a:cubicBez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a:off x="7149652" y="3265650"/>
            <a:ext cx="1994293" cy="1877798"/>
          </a:xfrm>
          <a:custGeom>
            <a:avLst/>
            <a:gdLst/>
            <a:ahLst/>
            <a:cxnLst/>
            <a:rect l="l" t="t" r="r" b="b"/>
            <a:pathLst>
              <a:path w="59301" h="55837" extrusionOk="0">
                <a:moveTo>
                  <a:pt x="53972" y="1"/>
                </a:moveTo>
                <a:cubicBezTo>
                  <a:pt x="47710" y="1"/>
                  <a:pt x="44048" y="6413"/>
                  <a:pt x="43048" y="10621"/>
                </a:cubicBezTo>
                <a:cubicBezTo>
                  <a:pt x="41735" y="15892"/>
                  <a:pt x="42451" y="21621"/>
                  <a:pt x="40422" y="26654"/>
                </a:cubicBezTo>
                <a:cubicBezTo>
                  <a:pt x="36821" y="35666"/>
                  <a:pt x="25940" y="39386"/>
                  <a:pt x="16232" y="39425"/>
                </a:cubicBezTo>
                <a:cubicBezTo>
                  <a:pt x="15382" y="39425"/>
                  <a:pt x="14519" y="39408"/>
                  <a:pt x="13657" y="39408"/>
                </a:cubicBezTo>
                <a:cubicBezTo>
                  <a:pt x="11069" y="39408"/>
                  <a:pt x="8484" y="39565"/>
                  <a:pt x="6246" y="40818"/>
                </a:cubicBezTo>
                <a:cubicBezTo>
                  <a:pt x="1293" y="43563"/>
                  <a:pt x="338" y="50167"/>
                  <a:pt x="0" y="55837"/>
                </a:cubicBezTo>
                <a:lnTo>
                  <a:pt x="59300" y="55837"/>
                </a:lnTo>
                <a:lnTo>
                  <a:pt x="59221" y="1371"/>
                </a:lnTo>
                <a:cubicBezTo>
                  <a:pt x="57305" y="411"/>
                  <a:pt x="55555" y="1"/>
                  <a:pt x="5397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flipH="1">
            <a:off x="-49697" y="-77400"/>
            <a:ext cx="1679697" cy="3343055"/>
          </a:xfrm>
          <a:custGeom>
            <a:avLst/>
            <a:gdLst/>
            <a:ahLst/>
            <a:cxnLst/>
            <a:rect l="l" t="t" r="r" b="b"/>
            <a:pathLst>
              <a:path w="45953" h="91459" extrusionOk="0">
                <a:moveTo>
                  <a:pt x="45455" y="0"/>
                </a:moveTo>
                <a:lnTo>
                  <a:pt x="4158" y="2010"/>
                </a:lnTo>
                <a:cubicBezTo>
                  <a:pt x="2408" y="6505"/>
                  <a:pt x="1" y="11140"/>
                  <a:pt x="498" y="15934"/>
                </a:cubicBezTo>
                <a:cubicBezTo>
                  <a:pt x="3581" y="45614"/>
                  <a:pt x="39209" y="21942"/>
                  <a:pt x="34196" y="50170"/>
                </a:cubicBezTo>
                <a:cubicBezTo>
                  <a:pt x="32525" y="59500"/>
                  <a:pt x="25046" y="67596"/>
                  <a:pt x="25841" y="77025"/>
                </a:cubicBezTo>
                <a:cubicBezTo>
                  <a:pt x="26506" y="84932"/>
                  <a:pt x="35320" y="91459"/>
                  <a:pt x="43397" y="91459"/>
                </a:cubicBezTo>
                <a:cubicBezTo>
                  <a:pt x="44261" y="91459"/>
                  <a:pt x="45116" y="91384"/>
                  <a:pt x="45953" y="91228"/>
                </a:cubicBezTo>
                <a:lnTo>
                  <a:pt x="45455" y="13090"/>
                </a:lnTo>
                <a:lnTo>
                  <a:pt x="45455"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rot="5400000">
            <a:off x="5024955" y="2828174"/>
            <a:ext cx="652395" cy="4018096"/>
          </a:xfrm>
          <a:custGeom>
            <a:avLst/>
            <a:gdLst/>
            <a:ahLst/>
            <a:cxnLst/>
            <a:rect l="l" t="t" r="r" b="b"/>
            <a:pathLst>
              <a:path w="18600" h="104829" extrusionOk="0">
                <a:moveTo>
                  <a:pt x="16360" y="1"/>
                </a:moveTo>
                <a:cubicBezTo>
                  <a:pt x="9962" y="1"/>
                  <a:pt x="4427" y="11283"/>
                  <a:pt x="3561" y="15670"/>
                </a:cubicBezTo>
                <a:cubicBezTo>
                  <a:pt x="1512" y="25875"/>
                  <a:pt x="9370" y="33772"/>
                  <a:pt x="10762" y="43341"/>
                </a:cubicBezTo>
                <a:cubicBezTo>
                  <a:pt x="11936" y="51337"/>
                  <a:pt x="10921" y="59692"/>
                  <a:pt x="7719" y="67132"/>
                </a:cubicBezTo>
                <a:cubicBezTo>
                  <a:pt x="5172" y="73120"/>
                  <a:pt x="1214" y="78750"/>
                  <a:pt x="657" y="85254"/>
                </a:cubicBezTo>
                <a:cubicBezTo>
                  <a:pt x="0" y="93609"/>
                  <a:pt x="9111" y="104590"/>
                  <a:pt x="18560" y="104829"/>
                </a:cubicBezTo>
                <a:lnTo>
                  <a:pt x="18560" y="104829"/>
                </a:lnTo>
                <a:cubicBezTo>
                  <a:pt x="18600" y="104809"/>
                  <a:pt x="18341" y="372"/>
                  <a:pt x="18341" y="372"/>
                </a:cubicBezTo>
                <a:cubicBezTo>
                  <a:pt x="17675" y="118"/>
                  <a:pt x="17013" y="1"/>
                  <a:pt x="1636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rot="5400000">
            <a:off x="2100580" y="-974146"/>
            <a:ext cx="1119149" cy="2952450"/>
          </a:xfrm>
          <a:custGeom>
            <a:avLst/>
            <a:gdLst/>
            <a:ahLst/>
            <a:cxnLst/>
            <a:rect l="l" t="t" r="r" b="b"/>
            <a:pathLst>
              <a:path w="34097" h="89952" extrusionOk="0">
                <a:moveTo>
                  <a:pt x="6827" y="1"/>
                </a:moveTo>
                <a:cubicBezTo>
                  <a:pt x="4501" y="1"/>
                  <a:pt x="2262" y="226"/>
                  <a:pt x="338" y="633"/>
                </a:cubicBezTo>
                <a:lnTo>
                  <a:pt x="0" y="89951"/>
                </a:lnTo>
                <a:lnTo>
                  <a:pt x="8097" y="89812"/>
                </a:lnTo>
                <a:cubicBezTo>
                  <a:pt x="17327" y="89235"/>
                  <a:pt x="25980" y="83347"/>
                  <a:pt x="30058" y="75032"/>
                </a:cubicBezTo>
                <a:cubicBezTo>
                  <a:pt x="34096" y="66757"/>
                  <a:pt x="32763" y="55935"/>
                  <a:pt x="26338" y="49291"/>
                </a:cubicBezTo>
                <a:cubicBezTo>
                  <a:pt x="23653" y="46546"/>
                  <a:pt x="20271" y="44556"/>
                  <a:pt x="17645" y="41771"/>
                </a:cubicBezTo>
                <a:cubicBezTo>
                  <a:pt x="14999" y="38947"/>
                  <a:pt x="13129" y="34869"/>
                  <a:pt x="14502" y="31288"/>
                </a:cubicBezTo>
                <a:cubicBezTo>
                  <a:pt x="16093" y="27150"/>
                  <a:pt x="21086" y="25519"/>
                  <a:pt x="24011" y="22177"/>
                </a:cubicBezTo>
                <a:cubicBezTo>
                  <a:pt x="28327" y="17144"/>
                  <a:pt x="26796" y="8769"/>
                  <a:pt x="21842" y="4373"/>
                </a:cubicBezTo>
                <a:cubicBezTo>
                  <a:pt x="18358" y="1267"/>
                  <a:pt x="12345" y="1"/>
                  <a:pt x="682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p2"/>
          <p:cNvSpPr/>
          <p:nvPr/>
        </p:nvSpPr>
        <p:spPr>
          <a:xfrm>
            <a:off x="7436397" y="3710244"/>
            <a:ext cx="215141" cy="189693"/>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2"/>
          <p:cNvSpPr/>
          <p:nvPr/>
        </p:nvSpPr>
        <p:spPr>
          <a:xfrm>
            <a:off x="573200" y="1881710"/>
            <a:ext cx="164686" cy="145212"/>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7201950" y="3496721"/>
            <a:ext cx="99485" cy="87705"/>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879125" y="2050208"/>
            <a:ext cx="99485" cy="87705"/>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2330075" y="1104446"/>
            <a:ext cx="99485" cy="87705"/>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bg>
      <p:bgPr>
        <a:blipFill>
          <a:blip r:embed="rId2">
            <a:alphaModFix/>
          </a:blip>
          <a:stretch>
            <a:fillRect/>
          </a:stretch>
        </a:blipFill>
        <a:effectLst/>
      </p:bgPr>
    </p:bg>
    <p:spTree>
      <p:nvGrpSpPr>
        <p:cNvPr id="1" name="Shape 65"/>
        <p:cNvGrpSpPr/>
        <p:nvPr/>
      </p:nvGrpSpPr>
      <p:grpSpPr>
        <a:xfrm>
          <a:off x="0" y="0"/>
          <a:ext cx="0" cy="0"/>
          <a:chOff x="0" y="0"/>
          <a:chExt cx="0" cy="0"/>
        </a:xfrm>
      </p:grpSpPr>
      <p:sp>
        <p:nvSpPr>
          <p:cNvPr id="66" name="Google Shape;66;p4"/>
          <p:cNvSpPr/>
          <p:nvPr/>
        </p:nvSpPr>
        <p:spPr>
          <a:xfrm rot="7028957">
            <a:off x="8705824" y="4609783"/>
            <a:ext cx="313968" cy="363367"/>
          </a:xfrm>
          <a:custGeom>
            <a:avLst/>
            <a:gdLst/>
            <a:ahLst/>
            <a:cxnLst/>
            <a:rect l="l" t="t" r="r" b="b"/>
            <a:pathLst>
              <a:path w="12559" h="14535" extrusionOk="0">
                <a:moveTo>
                  <a:pt x="11221" y="0"/>
                </a:moveTo>
                <a:cubicBezTo>
                  <a:pt x="10880" y="0"/>
                  <a:pt x="10563" y="317"/>
                  <a:pt x="10791" y="727"/>
                </a:cubicBezTo>
                <a:cubicBezTo>
                  <a:pt x="10991" y="1061"/>
                  <a:pt x="11124" y="1394"/>
                  <a:pt x="11158" y="1761"/>
                </a:cubicBezTo>
                <a:cubicBezTo>
                  <a:pt x="11191" y="1895"/>
                  <a:pt x="11191" y="1995"/>
                  <a:pt x="11191" y="2161"/>
                </a:cubicBezTo>
                <a:cubicBezTo>
                  <a:pt x="11024" y="2095"/>
                  <a:pt x="10824" y="1995"/>
                  <a:pt x="10657" y="1928"/>
                </a:cubicBezTo>
                <a:lnTo>
                  <a:pt x="9490" y="1328"/>
                </a:lnTo>
                <a:cubicBezTo>
                  <a:pt x="9385" y="1281"/>
                  <a:pt x="9282" y="1260"/>
                  <a:pt x="9185" y="1260"/>
                </a:cubicBezTo>
                <a:cubicBezTo>
                  <a:pt x="8728" y="1260"/>
                  <a:pt x="8402" y="1733"/>
                  <a:pt x="8623" y="2228"/>
                </a:cubicBezTo>
                <a:cubicBezTo>
                  <a:pt x="8856" y="2729"/>
                  <a:pt x="9123" y="3229"/>
                  <a:pt x="9323" y="3729"/>
                </a:cubicBezTo>
                <a:lnTo>
                  <a:pt x="7822" y="2595"/>
                </a:lnTo>
                <a:cubicBezTo>
                  <a:pt x="7678" y="2490"/>
                  <a:pt x="7523" y="2442"/>
                  <a:pt x="7379" y="2442"/>
                </a:cubicBezTo>
                <a:cubicBezTo>
                  <a:pt x="7021" y="2442"/>
                  <a:pt x="6726" y="2734"/>
                  <a:pt x="6821" y="3162"/>
                </a:cubicBezTo>
                <a:cubicBezTo>
                  <a:pt x="6955" y="3963"/>
                  <a:pt x="7322" y="4663"/>
                  <a:pt x="7789" y="5397"/>
                </a:cubicBezTo>
                <a:cubicBezTo>
                  <a:pt x="7722" y="5330"/>
                  <a:pt x="7689" y="5297"/>
                  <a:pt x="7655" y="5230"/>
                </a:cubicBezTo>
                <a:cubicBezTo>
                  <a:pt x="6855" y="4330"/>
                  <a:pt x="6121" y="3429"/>
                  <a:pt x="5354" y="2495"/>
                </a:cubicBezTo>
                <a:cubicBezTo>
                  <a:pt x="5244" y="2359"/>
                  <a:pt x="5108" y="2301"/>
                  <a:pt x="4970" y="2301"/>
                </a:cubicBezTo>
                <a:cubicBezTo>
                  <a:pt x="4602" y="2301"/>
                  <a:pt x="4223" y="2707"/>
                  <a:pt x="4320" y="3095"/>
                </a:cubicBezTo>
                <a:cubicBezTo>
                  <a:pt x="4720" y="4630"/>
                  <a:pt x="5220" y="6131"/>
                  <a:pt x="5887" y="7599"/>
                </a:cubicBezTo>
                <a:cubicBezTo>
                  <a:pt x="6021" y="7832"/>
                  <a:pt x="6154" y="8132"/>
                  <a:pt x="6288" y="8399"/>
                </a:cubicBezTo>
                <a:cubicBezTo>
                  <a:pt x="6121" y="8166"/>
                  <a:pt x="5887" y="7932"/>
                  <a:pt x="5721" y="7732"/>
                </a:cubicBezTo>
                <a:cubicBezTo>
                  <a:pt x="5220" y="7132"/>
                  <a:pt x="4720" y="6498"/>
                  <a:pt x="4186" y="5931"/>
                </a:cubicBezTo>
                <a:cubicBezTo>
                  <a:pt x="3719" y="5364"/>
                  <a:pt x="3319" y="4797"/>
                  <a:pt x="2618" y="4530"/>
                </a:cubicBezTo>
                <a:cubicBezTo>
                  <a:pt x="2566" y="4515"/>
                  <a:pt x="2514" y="4508"/>
                  <a:pt x="2463" y="4508"/>
                </a:cubicBezTo>
                <a:cubicBezTo>
                  <a:pt x="2061" y="4508"/>
                  <a:pt x="1733" y="4942"/>
                  <a:pt x="1851" y="5297"/>
                </a:cubicBezTo>
                <a:cubicBezTo>
                  <a:pt x="2218" y="6831"/>
                  <a:pt x="2819" y="8333"/>
                  <a:pt x="3486" y="9800"/>
                </a:cubicBezTo>
                <a:cubicBezTo>
                  <a:pt x="3719" y="10334"/>
                  <a:pt x="3986" y="10834"/>
                  <a:pt x="4286" y="11401"/>
                </a:cubicBezTo>
                <a:cubicBezTo>
                  <a:pt x="4153" y="11235"/>
                  <a:pt x="3986" y="11101"/>
                  <a:pt x="3853" y="10934"/>
                </a:cubicBezTo>
                <a:cubicBezTo>
                  <a:pt x="3119" y="10034"/>
                  <a:pt x="2552" y="9066"/>
                  <a:pt x="1651" y="8333"/>
                </a:cubicBezTo>
                <a:cubicBezTo>
                  <a:pt x="1553" y="8262"/>
                  <a:pt x="1454" y="8232"/>
                  <a:pt x="1361" y="8232"/>
                </a:cubicBezTo>
                <a:cubicBezTo>
                  <a:pt x="1011" y="8232"/>
                  <a:pt x="731" y="8657"/>
                  <a:pt x="784" y="9000"/>
                </a:cubicBezTo>
                <a:cubicBezTo>
                  <a:pt x="1017" y="10334"/>
                  <a:pt x="1351" y="11635"/>
                  <a:pt x="1885" y="12902"/>
                </a:cubicBezTo>
                <a:cubicBezTo>
                  <a:pt x="1951" y="13003"/>
                  <a:pt x="2018" y="13269"/>
                  <a:pt x="2051" y="13436"/>
                </a:cubicBezTo>
                <a:cubicBezTo>
                  <a:pt x="1985" y="13403"/>
                  <a:pt x="1885" y="13303"/>
                  <a:pt x="1851" y="13269"/>
                </a:cubicBezTo>
                <a:cubicBezTo>
                  <a:pt x="1351" y="12836"/>
                  <a:pt x="984" y="12335"/>
                  <a:pt x="650" y="11768"/>
                </a:cubicBezTo>
                <a:cubicBezTo>
                  <a:pt x="589" y="11656"/>
                  <a:pt x="499" y="11609"/>
                  <a:pt x="409" y="11609"/>
                </a:cubicBezTo>
                <a:cubicBezTo>
                  <a:pt x="206" y="11609"/>
                  <a:pt x="1" y="11847"/>
                  <a:pt x="117" y="12102"/>
                </a:cubicBezTo>
                <a:cubicBezTo>
                  <a:pt x="484" y="12836"/>
                  <a:pt x="951" y="13603"/>
                  <a:pt x="1618" y="14137"/>
                </a:cubicBezTo>
                <a:cubicBezTo>
                  <a:pt x="1859" y="14341"/>
                  <a:pt x="2223" y="14534"/>
                  <a:pt x="2546" y="14534"/>
                </a:cubicBezTo>
                <a:cubicBezTo>
                  <a:pt x="2803" y="14534"/>
                  <a:pt x="3034" y="14411"/>
                  <a:pt x="3152" y="14070"/>
                </a:cubicBezTo>
                <a:cubicBezTo>
                  <a:pt x="3219" y="13736"/>
                  <a:pt x="3119" y="13436"/>
                  <a:pt x="3019" y="13103"/>
                </a:cubicBezTo>
                <a:cubicBezTo>
                  <a:pt x="2852" y="12602"/>
                  <a:pt x="2718" y="12102"/>
                  <a:pt x="2552" y="11602"/>
                </a:cubicBezTo>
                <a:cubicBezTo>
                  <a:pt x="2485" y="11335"/>
                  <a:pt x="2452" y="11135"/>
                  <a:pt x="2352" y="10901"/>
                </a:cubicBezTo>
                <a:lnTo>
                  <a:pt x="2352" y="10901"/>
                </a:lnTo>
                <a:cubicBezTo>
                  <a:pt x="2652" y="11268"/>
                  <a:pt x="2885" y="11635"/>
                  <a:pt x="3185" y="11968"/>
                </a:cubicBezTo>
                <a:cubicBezTo>
                  <a:pt x="3986" y="12902"/>
                  <a:pt x="4953" y="13603"/>
                  <a:pt x="5887" y="14303"/>
                </a:cubicBezTo>
                <a:cubicBezTo>
                  <a:pt x="5959" y="14361"/>
                  <a:pt x="6043" y="14386"/>
                  <a:pt x="6129" y="14386"/>
                </a:cubicBezTo>
                <a:cubicBezTo>
                  <a:pt x="6443" y="14386"/>
                  <a:pt x="6786" y="14051"/>
                  <a:pt x="6655" y="13736"/>
                </a:cubicBezTo>
                <a:cubicBezTo>
                  <a:pt x="6121" y="12302"/>
                  <a:pt x="5187" y="11001"/>
                  <a:pt x="4553" y="9600"/>
                </a:cubicBezTo>
                <a:cubicBezTo>
                  <a:pt x="4220" y="8833"/>
                  <a:pt x="3953" y="8066"/>
                  <a:pt x="3686" y="7265"/>
                </a:cubicBezTo>
                <a:lnTo>
                  <a:pt x="3686" y="7265"/>
                </a:lnTo>
                <a:lnTo>
                  <a:pt x="5053" y="8900"/>
                </a:lnTo>
                <a:cubicBezTo>
                  <a:pt x="6021" y="10000"/>
                  <a:pt x="6988" y="11135"/>
                  <a:pt x="7889" y="12235"/>
                </a:cubicBezTo>
                <a:cubicBezTo>
                  <a:pt x="8008" y="12354"/>
                  <a:pt x="8150" y="12406"/>
                  <a:pt x="8292" y="12406"/>
                </a:cubicBezTo>
                <a:cubicBezTo>
                  <a:pt x="8627" y="12406"/>
                  <a:pt x="8956" y="12120"/>
                  <a:pt x="8956" y="11768"/>
                </a:cubicBezTo>
                <a:cubicBezTo>
                  <a:pt x="8990" y="10968"/>
                  <a:pt x="8656" y="10301"/>
                  <a:pt x="8289" y="9633"/>
                </a:cubicBezTo>
                <a:cubicBezTo>
                  <a:pt x="7855" y="8933"/>
                  <a:pt x="7489" y="8166"/>
                  <a:pt x="7155" y="7432"/>
                </a:cubicBezTo>
                <a:cubicBezTo>
                  <a:pt x="6855" y="6831"/>
                  <a:pt x="6655" y="6231"/>
                  <a:pt x="6388" y="5631"/>
                </a:cubicBezTo>
                <a:lnTo>
                  <a:pt x="6388" y="5631"/>
                </a:lnTo>
                <a:cubicBezTo>
                  <a:pt x="6555" y="5797"/>
                  <a:pt x="6721" y="5998"/>
                  <a:pt x="6855" y="6164"/>
                </a:cubicBezTo>
                <a:cubicBezTo>
                  <a:pt x="7622" y="6998"/>
                  <a:pt x="8322" y="7966"/>
                  <a:pt x="9357" y="8466"/>
                </a:cubicBezTo>
                <a:cubicBezTo>
                  <a:pt x="9442" y="8505"/>
                  <a:pt x="9541" y="8524"/>
                  <a:pt x="9643" y="8524"/>
                </a:cubicBezTo>
                <a:cubicBezTo>
                  <a:pt x="9980" y="8524"/>
                  <a:pt x="10342" y="8316"/>
                  <a:pt x="10291" y="7932"/>
                </a:cubicBezTo>
                <a:cubicBezTo>
                  <a:pt x="10157" y="6965"/>
                  <a:pt x="9723" y="6131"/>
                  <a:pt x="9190" y="5297"/>
                </a:cubicBezTo>
                <a:lnTo>
                  <a:pt x="8956" y="4930"/>
                </a:lnTo>
                <a:lnTo>
                  <a:pt x="8956" y="4930"/>
                </a:lnTo>
                <a:cubicBezTo>
                  <a:pt x="9290" y="5164"/>
                  <a:pt x="9657" y="5464"/>
                  <a:pt x="9990" y="5731"/>
                </a:cubicBezTo>
                <a:cubicBezTo>
                  <a:pt x="10127" y="5822"/>
                  <a:pt x="10291" y="5878"/>
                  <a:pt x="10452" y="5878"/>
                </a:cubicBezTo>
                <a:cubicBezTo>
                  <a:pt x="10644" y="5878"/>
                  <a:pt x="10830" y="5797"/>
                  <a:pt x="10958" y="5597"/>
                </a:cubicBezTo>
                <a:cubicBezTo>
                  <a:pt x="11291" y="4897"/>
                  <a:pt x="10991" y="4330"/>
                  <a:pt x="10691" y="3663"/>
                </a:cubicBezTo>
                <a:cubicBezTo>
                  <a:pt x="10624" y="3496"/>
                  <a:pt x="10524" y="3362"/>
                  <a:pt x="10491" y="3196"/>
                </a:cubicBezTo>
                <a:lnTo>
                  <a:pt x="10491" y="3196"/>
                </a:lnTo>
                <a:cubicBezTo>
                  <a:pt x="10557" y="3262"/>
                  <a:pt x="10624" y="3296"/>
                  <a:pt x="10691" y="3329"/>
                </a:cubicBezTo>
                <a:cubicBezTo>
                  <a:pt x="10982" y="3495"/>
                  <a:pt x="11338" y="3688"/>
                  <a:pt x="11662" y="3688"/>
                </a:cubicBezTo>
                <a:cubicBezTo>
                  <a:pt x="11857" y="3688"/>
                  <a:pt x="12041" y="3617"/>
                  <a:pt x="12192" y="3429"/>
                </a:cubicBezTo>
                <a:cubicBezTo>
                  <a:pt x="12559" y="2995"/>
                  <a:pt x="12492" y="2328"/>
                  <a:pt x="12392" y="1828"/>
                </a:cubicBezTo>
                <a:cubicBezTo>
                  <a:pt x="12325" y="1261"/>
                  <a:pt x="12025" y="660"/>
                  <a:pt x="11658" y="227"/>
                </a:cubicBezTo>
                <a:cubicBezTo>
                  <a:pt x="11542" y="68"/>
                  <a:pt x="11379" y="0"/>
                  <a:pt x="1122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4"/>
          <p:cNvSpPr txBox="1">
            <a:spLocks noGrp="1"/>
          </p:cNvSpPr>
          <p:nvPr>
            <p:ph type="title"/>
          </p:nvPr>
        </p:nvSpPr>
        <p:spPr>
          <a:xfrm>
            <a:off x="623400" y="445025"/>
            <a:ext cx="780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sz="3200"/>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68" name="Google Shape;68;p4"/>
          <p:cNvSpPr txBox="1">
            <a:spLocks noGrp="1"/>
          </p:cNvSpPr>
          <p:nvPr>
            <p:ph type="body" idx="1"/>
          </p:nvPr>
        </p:nvSpPr>
        <p:spPr>
          <a:xfrm>
            <a:off x="616500" y="1197300"/>
            <a:ext cx="7952700" cy="3416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30200">
              <a:lnSpc>
                <a:spcPct val="100000"/>
              </a:lnSpc>
              <a:spcBef>
                <a:spcPts val="0"/>
              </a:spcBef>
              <a:spcAft>
                <a:spcPts val="0"/>
              </a:spcAft>
              <a:buSzPts val="1600"/>
              <a:buChar char="○"/>
              <a:defRPr sz="1200"/>
            </a:lvl2pPr>
            <a:lvl3pPr marL="1371600" lvl="2" indent="-330200">
              <a:spcBef>
                <a:spcPts val="0"/>
              </a:spcBef>
              <a:spcAft>
                <a:spcPts val="0"/>
              </a:spcAft>
              <a:buSzPts val="1600"/>
              <a:buChar char="■"/>
              <a:defRPr/>
            </a:lvl3pPr>
            <a:lvl4pPr marL="1828800" lvl="3" indent="-330200">
              <a:spcBef>
                <a:spcPts val="0"/>
              </a:spcBef>
              <a:spcAft>
                <a:spcPts val="0"/>
              </a:spcAft>
              <a:buSzPts val="1600"/>
              <a:buChar char="●"/>
              <a:defRPr/>
            </a:lvl4pPr>
            <a:lvl5pPr marL="2286000" lvl="4" indent="-330200">
              <a:spcBef>
                <a:spcPts val="0"/>
              </a:spcBef>
              <a:spcAft>
                <a:spcPts val="0"/>
              </a:spcAft>
              <a:buSzPts val="1600"/>
              <a:buChar char="○"/>
              <a:defRPr/>
            </a:lvl5pPr>
            <a:lvl6pPr marL="2743200" lvl="5" indent="-330200">
              <a:spcBef>
                <a:spcPts val="0"/>
              </a:spcBef>
              <a:spcAft>
                <a:spcPts val="0"/>
              </a:spcAft>
              <a:buSzPts val="1600"/>
              <a:buChar char="■"/>
              <a:defRPr/>
            </a:lvl6pPr>
            <a:lvl7pPr marL="3200400" lvl="6" indent="-330200">
              <a:spcBef>
                <a:spcPts val="0"/>
              </a:spcBef>
              <a:spcAft>
                <a:spcPts val="0"/>
              </a:spcAft>
              <a:buSzPts val="1600"/>
              <a:buChar char="●"/>
              <a:defRPr/>
            </a:lvl7pPr>
            <a:lvl8pPr marL="3657600" lvl="7" indent="-330200">
              <a:spcBef>
                <a:spcPts val="0"/>
              </a:spcBef>
              <a:spcAft>
                <a:spcPts val="0"/>
              </a:spcAft>
              <a:buSzPts val="1600"/>
              <a:buChar char="○"/>
              <a:defRPr/>
            </a:lvl8pPr>
            <a:lvl9pPr marL="4114800" lvl="8" indent="-330200">
              <a:spcBef>
                <a:spcPts val="0"/>
              </a:spcBef>
              <a:spcAft>
                <a:spcPts val="0"/>
              </a:spcAft>
              <a:buSzPts val="1600"/>
              <a:buChar char="■"/>
              <a:defRPr/>
            </a:lvl9pPr>
          </a:lstStyle>
          <a:p>
            <a:endParaRPr/>
          </a:p>
        </p:txBody>
      </p:sp>
      <p:sp>
        <p:nvSpPr>
          <p:cNvPr id="69" name="Google Shape;69;p4"/>
          <p:cNvSpPr/>
          <p:nvPr/>
        </p:nvSpPr>
        <p:spPr>
          <a:xfrm rot="-5400000">
            <a:off x="7207952" y="59925"/>
            <a:ext cx="1994293" cy="1877798"/>
          </a:xfrm>
          <a:custGeom>
            <a:avLst/>
            <a:gdLst/>
            <a:ahLst/>
            <a:cxnLst/>
            <a:rect l="l" t="t" r="r" b="b"/>
            <a:pathLst>
              <a:path w="59301" h="55837" extrusionOk="0">
                <a:moveTo>
                  <a:pt x="53972" y="1"/>
                </a:moveTo>
                <a:cubicBezTo>
                  <a:pt x="47710" y="1"/>
                  <a:pt x="44048" y="6413"/>
                  <a:pt x="43048" y="10621"/>
                </a:cubicBezTo>
                <a:cubicBezTo>
                  <a:pt x="41735" y="15892"/>
                  <a:pt x="42451" y="21621"/>
                  <a:pt x="40422" y="26654"/>
                </a:cubicBezTo>
                <a:cubicBezTo>
                  <a:pt x="36821" y="35666"/>
                  <a:pt x="25940" y="39386"/>
                  <a:pt x="16232" y="39425"/>
                </a:cubicBezTo>
                <a:cubicBezTo>
                  <a:pt x="15382" y="39425"/>
                  <a:pt x="14519" y="39408"/>
                  <a:pt x="13657" y="39408"/>
                </a:cubicBezTo>
                <a:cubicBezTo>
                  <a:pt x="11069" y="39408"/>
                  <a:pt x="8484" y="39565"/>
                  <a:pt x="6246" y="40818"/>
                </a:cubicBezTo>
                <a:cubicBezTo>
                  <a:pt x="1293" y="43563"/>
                  <a:pt x="338" y="50167"/>
                  <a:pt x="0" y="55837"/>
                </a:cubicBezTo>
                <a:lnTo>
                  <a:pt x="59300" y="55837"/>
                </a:lnTo>
                <a:lnTo>
                  <a:pt x="59221" y="1371"/>
                </a:lnTo>
                <a:cubicBezTo>
                  <a:pt x="57305" y="411"/>
                  <a:pt x="55555" y="1"/>
                  <a:pt x="5397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4"/>
          <p:cNvSpPr/>
          <p:nvPr/>
        </p:nvSpPr>
        <p:spPr>
          <a:xfrm>
            <a:off x="8629500" y="2089950"/>
            <a:ext cx="291900" cy="282050"/>
          </a:xfrm>
          <a:custGeom>
            <a:avLst/>
            <a:gdLst/>
            <a:ahLst/>
            <a:cxnLst/>
            <a:rect l="l" t="t" r="r" b="b"/>
            <a:pathLst>
              <a:path w="11676" h="11282" extrusionOk="0">
                <a:moveTo>
                  <a:pt x="6805" y="2948"/>
                </a:moveTo>
                <a:cubicBezTo>
                  <a:pt x="6738" y="3081"/>
                  <a:pt x="6571" y="3148"/>
                  <a:pt x="6438" y="3248"/>
                </a:cubicBezTo>
                <a:cubicBezTo>
                  <a:pt x="6038" y="3548"/>
                  <a:pt x="5637" y="3715"/>
                  <a:pt x="5204" y="3882"/>
                </a:cubicBezTo>
                <a:cubicBezTo>
                  <a:pt x="4770" y="4048"/>
                  <a:pt x="4270" y="4149"/>
                  <a:pt x="3803" y="4249"/>
                </a:cubicBezTo>
                <a:cubicBezTo>
                  <a:pt x="4103" y="4082"/>
                  <a:pt x="4370" y="3882"/>
                  <a:pt x="4670" y="3748"/>
                </a:cubicBezTo>
                <a:cubicBezTo>
                  <a:pt x="5271" y="3415"/>
                  <a:pt x="5904" y="3081"/>
                  <a:pt x="6538" y="2948"/>
                </a:cubicBezTo>
                <a:close/>
                <a:moveTo>
                  <a:pt x="10737" y="4369"/>
                </a:moveTo>
                <a:cubicBezTo>
                  <a:pt x="10768" y="4369"/>
                  <a:pt x="10760" y="4389"/>
                  <a:pt x="10741" y="4482"/>
                </a:cubicBezTo>
                <a:cubicBezTo>
                  <a:pt x="10641" y="4782"/>
                  <a:pt x="10141" y="5149"/>
                  <a:pt x="9907" y="5383"/>
                </a:cubicBezTo>
                <a:cubicBezTo>
                  <a:pt x="9273" y="5916"/>
                  <a:pt x="8606" y="6383"/>
                  <a:pt x="7839" y="6784"/>
                </a:cubicBezTo>
                <a:cubicBezTo>
                  <a:pt x="7139" y="7151"/>
                  <a:pt x="6405" y="7484"/>
                  <a:pt x="5637" y="7751"/>
                </a:cubicBezTo>
                <a:cubicBezTo>
                  <a:pt x="5838" y="7451"/>
                  <a:pt x="6138" y="7217"/>
                  <a:pt x="6305" y="7051"/>
                </a:cubicBezTo>
                <a:cubicBezTo>
                  <a:pt x="7339" y="5950"/>
                  <a:pt x="8606" y="5083"/>
                  <a:pt x="9974" y="4582"/>
                </a:cubicBezTo>
                <a:cubicBezTo>
                  <a:pt x="10141" y="4549"/>
                  <a:pt x="10408" y="4415"/>
                  <a:pt x="10574" y="4382"/>
                </a:cubicBezTo>
                <a:cubicBezTo>
                  <a:pt x="10663" y="4382"/>
                  <a:pt x="10713" y="4369"/>
                  <a:pt x="10737" y="4369"/>
                </a:cubicBezTo>
                <a:close/>
                <a:moveTo>
                  <a:pt x="5436" y="1"/>
                </a:moveTo>
                <a:cubicBezTo>
                  <a:pt x="5405" y="1"/>
                  <a:pt x="5372" y="4"/>
                  <a:pt x="5337" y="12"/>
                </a:cubicBezTo>
                <a:cubicBezTo>
                  <a:pt x="3469" y="513"/>
                  <a:pt x="1168" y="1780"/>
                  <a:pt x="367" y="3648"/>
                </a:cubicBezTo>
                <a:cubicBezTo>
                  <a:pt x="33" y="4415"/>
                  <a:pt x="334" y="5149"/>
                  <a:pt x="1101" y="5416"/>
                </a:cubicBezTo>
                <a:cubicBezTo>
                  <a:pt x="601" y="5983"/>
                  <a:pt x="167" y="6650"/>
                  <a:pt x="100" y="7418"/>
                </a:cubicBezTo>
                <a:cubicBezTo>
                  <a:pt x="0" y="8285"/>
                  <a:pt x="467" y="8985"/>
                  <a:pt x="1301" y="9319"/>
                </a:cubicBezTo>
                <a:cubicBezTo>
                  <a:pt x="1659" y="9457"/>
                  <a:pt x="2040" y="9509"/>
                  <a:pt x="2425" y="9509"/>
                </a:cubicBezTo>
                <a:cubicBezTo>
                  <a:pt x="2972" y="9509"/>
                  <a:pt x="3527" y="9403"/>
                  <a:pt x="4036" y="9286"/>
                </a:cubicBezTo>
                <a:cubicBezTo>
                  <a:pt x="4103" y="9286"/>
                  <a:pt x="4136" y="9252"/>
                  <a:pt x="4203" y="9252"/>
                </a:cubicBezTo>
                <a:cubicBezTo>
                  <a:pt x="4303" y="9652"/>
                  <a:pt x="4537" y="10086"/>
                  <a:pt x="5070" y="10453"/>
                </a:cubicBezTo>
                <a:cubicBezTo>
                  <a:pt x="5857" y="11019"/>
                  <a:pt x="6836" y="11281"/>
                  <a:pt x="7823" y="11281"/>
                </a:cubicBezTo>
                <a:cubicBezTo>
                  <a:pt x="8929" y="11281"/>
                  <a:pt x="10044" y="10952"/>
                  <a:pt x="10908" y="10353"/>
                </a:cubicBezTo>
                <a:cubicBezTo>
                  <a:pt x="11288" y="10002"/>
                  <a:pt x="10950" y="9522"/>
                  <a:pt x="10614" y="9522"/>
                </a:cubicBezTo>
                <a:cubicBezTo>
                  <a:pt x="10566" y="9522"/>
                  <a:pt x="10519" y="9532"/>
                  <a:pt x="10474" y="9552"/>
                </a:cubicBezTo>
                <a:cubicBezTo>
                  <a:pt x="9697" y="9876"/>
                  <a:pt x="8864" y="10074"/>
                  <a:pt x="8020" y="10074"/>
                </a:cubicBezTo>
                <a:cubicBezTo>
                  <a:pt x="7560" y="10074"/>
                  <a:pt x="7097" y="10015"/>
                  <a:pt x="6638" y="9886"/>
                </a:cubicBezTo>
                <a:cubicBezTo>
                  <a:pt x="6138" y="9719"/>
                  <a:pt x="5337" y="9452"/>
                  <a:pt x="5204" y="8885"/>
                </a:cubicBezTo>
                <a:lnTo>
                  <a:pt x="5204" y="8819"/>
                </a:lnTo>
                <a:cubicBezTo>
                  <a:pt x="5871" y="8618"/>
                  <a:pt x="6505" y="8385"/>
                  <a:pt x="7172" y="8118"/>
                </a:cubicBezTo>
                <a:cubicBezTo>
                  <a:pt x="8173" y="7718"/>
                  <a:pt x="9173" y="7151"/>
                  <a:pt x="10007" y="6450"/>
                </a:cubicBezTo>
                <a:cubicBezTo>
                  <a:pt x="10408" y="6117"/>
                  <a:pt x="10708" y="5783"/>
                  <a:pt x="11041" y="5383"/>
                </a:cubicBezTo>
                <a:cubicBezTo>
                  <a:pt x="11308" y="5049"/>
                  <a:pt x="11675" y="4616"/>
                  <a:pt x="11608" y="4215"/>
                </a:cubicBezTo>
                <a:cubicBezTo>
                  <a:pt x="11531" y="3765"/>
                  <a:pt x="11215" y="3594"/>
                  <a:pt x="10779" y="3594"/>
                </a:cubicBezTo>
                <a:cubicBezTo>
                  <a:pt x="9534" y="3594"/>
                  <a:pt x="7308" y="4995"/>
                  <a:pt x="6838" y="5316"/>
                </a:cubicBezTo>
                <a:cubicBezTo>
                  <a:pt x="5971" y="5950"/>
                  <a:pt x="4770" y="7084"/>
                  <a:pt x="4370" y="8218"/>
                </a:cubicBezTo>
                <a:cubicBezTo>
                  <a:pt x="4170" y="8251"/>
                  <a:pt x="3970" y="8318"/>
                  <a:pt x="3703" y="8352"/>
                </a:cubicBezTo>
                <a:cubicBezTo>
                  <a:pt x="3339" y="8453"/>
                  <a:pt x="2925" y="8529"/>
                  <a:pt x="2508" y="8529"/>
                </a:cubicBezTo>
                <a:cubicBezTo>
                  <a:pt x="2237" y="8529"/>
                  <a:pt x="1964" y="8497"/>
                  <a:pt x="1701" y="8418"/>
                </a:cubicBezTo>
                <a:cubicBezTo>
                  <a:pt x="934" y="8118"/>
                  <a:pt x="934" y="7418"/>
                  <a:pt x="1268" y="6750"/>
                </a:cubicBezTo>
                <a:cubicBezTo>
                  <a:pt x="1501" y="6250"/>
                  <a:pt x="1835" y="5816"/>
                  <a:pt x="2268" y="5449"/>
                </a:cubicBezTo>
                <a:cubicBezTo>
                  <a:pt x="2969" y="5449"/>
                  <a:pt x="3703" y="5283"/>
                  <a:pt x="4370" y="5149"/>
                </a:cubicBezTo>
                <a:cubicBezTo>
                  <a:pt x="5437" y="4916"/>
                  <a:pt x="6505" y="4515"/>
                  <a:pt x="7305" y="3748"/>
                </a:cubicBezTo>
                <a:cubicBezTo>
                  <a:pt x="7539" y="3481"/>
                  <a:pt x="7872" y="3148"/>
                  <a:pt x="7839" y="2748"/>
                </a:cubicBezTo>
                <a:cubicBezTo>
                  <a:pt x="7806" y="2281"/>
                  <a:pt x="7339" y="2114"/>
                  <a:pt x="6938" y="2114"/>
                </a:cubicBezTo>
                <a:cubicBezTo>
                  <a:pt x="5971" y="2114"/>
                  <a:pt x="5037" y="2581"/>
                  <a:pt x="4203" y="3048"/>
                </a:cubicBezTo>
                <a:cubicBezTo>
                  <a:pt x="3469" y="3448"/>
                  <a:pt x="2702" y="3948"/>
                  <a:pt x="2002" y="4482"/>
                </a:cubicBezTo>
                <a:lnTo>
                  <a:pt x="1668" y="4482"/>
                </a:lnTo>
                <a:cubicBezTo>
                  <a:pt x="1168" y="4449"/>
                  <a:pt x="1201" y="4215"/>
                  <a:pt x="1434" y="3815"/>
                </a:cubicBezTo>
                <a:cubicBezTo>
                  <a:pt x="2335" y="2281"/>
                  <a:pt x="4103" y="1480"/>
                  <a:pt x="5604" y="713"/>
                </a:cubicBezTo>
                <a:cubicBezTo>
                  <a:pt x="5942" y="498"/>
                  <a:pt x="5799" y="1"/>
                  <a:pt x="543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1;p4"/>
          <p:cNvSpPr/>
          <p:nvPr/>
        </p:nvSpPr>
        <p:spPr>
          <a:xfrm>
            <a:off x="6387300" y="202075"/>
            <a:ext cx="611475" cy="337925"/>
          </a:xfrm>
          <a:custGeom>
            <a:avLst/>
            <a:gdLst/>
            <a:ahLst/>
            <a:cxnLst/>
            <a:rect l="l" t="t" r="r" b="b"/>
            <a:pathLst>
              <a:path w="24459" h="13517" extrusionOk="0">
                <a:moveTo>
                  <a:pt x="16769" y="5044"/>
                </a:moveTo>
                <a:lnTo>
                  <a:pt x="16769" y="5044"/>
                </a:lnTo>
                <a:cubicBezTo>
                  <a:pt x="16803" y="5077"/>
                  <a:pt x="16836" y="5077"/>
                  <a:pt x="16903" y="5144"/>
                </a:cubicBezTo>
                <a:cubicBezTo>
                  <a:pt x="17770" y="5678"/>
                  <a:pt x="18470" y="6412"/>
                  <a:pt x="19104" y="7212"/>
                </a:cubicBezTo>
                <a:cubicBezTo>
                  <a:pt x="19738" y="8013"/>
                  <a:pt x="20405" y="8847"/>
                  <a:pt x="20739" y="9814"/>
                </a:cubicBezTo>
                <a:cubicBezTo>
                  <a:pt x="20916" y="10316"/>
                  <a:pt x="21067" y="11444"/>
                  <a:pt x="20337" y="11444"/>
                </a:cubicBezTo>
                <a:cubicBezTo>
                  <a:pt x="20242" y="11444"/>
                  <a:pt x="20132" y="11424"/>
                  <a:pt x="20005" y="11382"/>
                </a:cubicBezTo>
                <a:cubicBezTo>
                  <a:pt x="19571" y="11215"/>
                  <a:pt x="19271" y="10848"/>
                  <a:pt x="18971" y="10481"/>
                </a:cubicBezTo>
                <a:cubicBezTo>
                  <a:pt x="18637" y="10048"/>
                  <a:pt x="18304" y="9581"/>
                  <a:pt x="18070" y="9080"/>
                </a:cubicBezTo>
                <a:cubicBezTo>
                  <a:pt x="17403" y="7879"/>
                  <a:pt x="16903" y="6478"/>
                  <a:pt x="16769" y="5044"/>
                </a:cubicBezTo>
                <a:close/>
                <a:moveTo>
                  <a:pt x="12766" y="8647"/>
                </a:moveTo>
                <a:cubicBezTo>
                  <a:pt x="13500" y="9180"/>
                  <a:pt x="14301" y="9881"/>
                  <a:pt x="14834" y="10715"/>
                </a:cubicBezTo>
                <a:cubicBezTo>
                  <a:pt x="15101" y="11082"/>
                  <a:pt x="15301" y="11549"/>
                  <a:pt x="15268" y="12049"/>
                </a:cubicBezTo>
                <a:cubicBezTo>
                  <a:pt x="15223" y="12307"/>
                  <a:pt x="15122" y="12406"/>
                  <a:pt x="14997" y="12406"/>
                </a:cubicBezTo>
                <a:cubicBezTo>
                  <a:pt x="14848" y="12406"/>
                  <a:pt x="14664" y="12264"/>
                  <a:pt x="14501" y="12082"/>
                </a:cubicBezTo>
                <a:cubicBezTo>
                  <a:pt x="14167" y="11716"/>
                  <a:pt x="13967" y="11249"/>
                  <a:pt x="13734" y="10848"/>
                </a:cubicBezTo>
                <a:cubicBezTo>
                  <a:pt x="13467" y="10381"/>
                  <a:pt x="13233" y="9881"/>
                  <a:pt x="13000" y="9381"/>
                </a:cubicBezTo>
                <a:lnTo>
                  <a:pt x="12766" y="8647"/>
                </a:lnTo>
                <a:close/>
                <a:moveTo>
                  <a:pt x="6962" y="8580"/>
                </a:moveTo>
                <a:lnTo>
                  <a:pt x="6962" y="8580"/>
                </a:lnTo>
                <a:cubicBezTo>
                  <a:pt x="7262" y="8980"/>
                  <a:pt x="7463" y="9347"/>
                  <a:pt x="7629" y="9681"/>
                </a:cubicBezTo>
                <a:cubicBezTo>
                  <a:pt x="7996" y="10415"/>
                  <a:pt x="8497" y="11649"/>
                  <a:pt x="7996" y="12416"/>
                </a:cubicBezTo>
                <a:cubicBezTo>
                  <a:pt x="6895" y="11515"/>
                  <a:pt x="6328" y="9914"/>
                  <a:pt x="6962" y="8580"/>
                </a:cubicBezTo>
                <a:close/>
                <a:moveTo>
                  <a:pt x="18762" y="1"/>
                </a:moveTo>
                <a:cubicBezTo>
                  <a:pt x="18542" y="1"/>
                  <a:pt x="18322" y="24"/>
                  <a:pt x="18103" y="74"/>
                </a:cubicBezTo>
                <a:cubicBezTo>
                  <a:pt x="16969" y="374"/>
                  <a:pt x="16302" y="1341"/>
                  <a:pt x="16002" y="2376"/>
                </a:cubicBezTo>
                <a:cubicBezTo>
                  <a:pt x="15902" y="2809"/>
                  <a:pt x="15835" y="3243"/>
                  <a:pt x="15802" y="3710"/>
                </a:cubicBezTo>
                <a:cubicBezTo>
                  <a:pt x="15552" y="3643"/>
                  <a:pt x="15310" y="3610"/>
                  <a:pt x="15068" y="3610"/>
                </a:cubicBezTo>
                <a:cubicBezTo>
                  <a:pt x="14826" y="3610"/>
                  <a:pt x="14584" y="3643"/>
                  <a:pt x="14334" y="3710"/>
                </a:cubicBezTo>
                <a:cubicBezTo>
                  <a:pt x="13267" y="3977"/>
                  <a:pt x="12466" y="4744"/>
                  <a:pt x="12066" y="5745"/>
                </a:cubicBezTo>
                <a:cubicBezTo>
                  <a:pt x="11899" y="6078"/>
                  <a:pt x="11799" y="6478"/>
                  <a:pt x="11766" y="6845"/>
                </a:cubicBezTo>
                <a:cubicBezTo>
                  <a:pt x="11033" y="6448"/>
                  <a:pt x="10248" y="6208"/>
                  <a:pt x="9435" y="6208"/>
                </a:cubicBezTo>
                <a:cubicBezTo>
                  <a:pt x="8952" y="6208"/>
                  <a:pt x="8460" y="6292"/>
                  <a:pt x="7963" y="6478"/>
                </a:cubicBezTo>
                <a:cubicBezTo>
                  <a:pt x="7563" y="6645"/>
                  <a:pt x="7162" y="6879"/>
                  <a:pt x="6829" y="7179"/>
                </a:cubicBezTo>
                <a:cubicBezTo>
                  <a:pt x="6192" y="6670"/>
                  <a:pt x="5465" y="6343"/>
                  <a:pt x="4588" y="6343"/>
                </a:cubicBezTo>
                <a:cubicBezTo>
                  <a:pt x="4546" y="6343"/>
                  <a:pt x="4503" y="6344"/>
                  <a:pt x="4460" y="6345"/>
                </a:cubicBezTo>
                <a:cubicBezTo>
                  <a:pt x="3460" y="6378"/>
                  <a:pt x="2626" y="6912"/>
                  <a:pt x="1959" y="7646"/>
                </a:cubicBezTo>
                <a:cubicBezTo>
                  <a:pt x="1125" y="8480"/>
                  <a:pt x="558" y="9547"/>
                  <a:pt x="124" y="10648"/>
                </a:cubicBezTo>
                <a:cubicBezTo>
                  <a:pt x="1" y="10977"/>
                  <a:pt x="231" y="11191"/>
                  <a:pt x="489" y="11191"/>
                </a:cubicBezTo>
                <a:cubicBezTo>
                  <a:pt x="650" y="11191"/>
                  <a:pt x="822" y="11107"/>
                  <a:pt x="925" y="10915"/>
                </a:cubicBezTo>
                <a:cubicBezTo>
                  <a:pt x="1672" y="9540"/>
                  <a:pt x="2793" y="7283"/>
                  <a:pt x="4602" y="7283"/>
                </a:cubicBezTo>
                <a:cubicBezTo>
                  <a:pt x="4812" y="7283"/>
                  <a:pt x="5032" y="7313"/>
                  <a:pt x="5261" y="7379"/>
                </a:cubicBezTo>
                <a:cubicBezTo>
                  <a:pt x="5628" y="7479"/>
                  <a:pt x="5961" y="7679"/>
                  <a:pt x="6262" y="7913"/>
                </a:cubicBezTo>
                <a:cubicBezTo>
                  <a:pt x="6062" y="8246"/>
                  <a:pt x="5895" y="8580"/>
                  <a:pt x="5795" y="8980"/>
                </a:cubicBezTo>
                <a:cubicBezTo>
                  <a:pt x="5494" y="10148"/>
                  <a:pt x="5795" y="11315"/>
                  <a:pt x="6462" y="12249"/>
                </a:cubicBezTo>
                <a:cubicBezTo>
                  <a:pt x="6795" y="12716"/>
                  <a:pt x="7262" y="13150"/>
                  <a:pt x="7729" y="13417"/>
                </a:cubicBezTo>
                <a:cubicBezTo>
                  <a:pt x="7796" y="13483"/>
                  <a:pt x="7896" y="13517"/>
                  <a:pt x="8000" y="13517"/>
                </a:cubicBezTo>
                <a:cubicBezTo>
                  <a:pt x="8105" y="13517"/>
                  <a:pt x="8213" y="13483"/>
                  <a:pt x="8296" y="13417"/>
                </a:cubicBezTo>
                <a:cubicBezTo>
                  <a:pt x="9898" y="11982"/>
                  <a:pt x="8663" y="9214"/>
                  <a:pt x="7463" y="7813"/>
                </a:cubicBezTo>
                <a:cubicBezTo>
                  <a:pt x="7991" y="7299"/>
                  <a:pt x="8630" y="7093"/>
                  <a:pt x="9294" y="7093"/>
                </a:cubicBezTo>
                <a:cubicBezTo>
                  <a:pt x="10096" y="7093"/>
                  <a:pt x="10936" y="7393"/>
                  <a:pt x="11666" y="7813"/>
                </a:cubicBezTo>
                <a:cubicBezTo>
                  <a:pt x="11732" y="8213"/>
                  <a:pt x="11799" y="8680"/>
                  <a:pt x="11932" y="9080"/>
                </a:cubicBezTo>
                <a:cubicBezTo>
                  <a:pt x="12133" y="9714"/>
                  <a:pt x="12399" y="10348"/>
                  <a:pt x="12733" y="10915"/>
                </a:cubicBezTo>
                <a:cubicBezTo>
                  <a:pt x="13000" y="11482"/>
                  <a:pt x="13300" y="12082"/>
                  <a:pt x="13734" y="12583"/>
                </a:cubicBezTo>
                <a:cubicBezTo>
                  <a:pt x="14038" y="12949"/>
                  <a:pt x="14427" y="13259"/>
                  <a:pt x="14873" y="13259"/>
                </a:cubicBezTo>
                <a:cubicBezTo>
                  <a:pt x="14915" y="13259"/>
                  <a:pt x="14958" y="13256"/>
                  <a:pt x="15001" y="13250"/>
                </a:cubicBezTo>
                <a:cubicBezTo>
                  <a:pt x="15568" y="13217"/>
                  <a:pt x="15902" y="12750"/>
                  <a:pt x="15969" y="12249"/>
                </a:cubicBezTo>
                <a:cubicBezTo>
                  <a:pt x="16169" y="11048"/>
                  <a:pt x="15402" y="9981"/>
                  <a:pt x="14601" y="9147"/>
                </a:cubicBezTo>
                <a:cubicBezTo>
                  <a:pt x="14001" y="8513"/>
                  <a:pt x="13300" y="7846"/>
                  <a:pt x="12566" y="7346"/>
                </a:cubicBezTo>
                <a:cubicBezTo>
                  <a:pt x="12566" y="7046"/>
                  <a:pt x="12600" y="6812"/>
                  <a:pt x="12666" y="6512"/>
                </a:cubicBezTo>
                <a:cubicBezTo>
                  <a:pt x="12900" y="5745"/>
                  <a:pt x="13333" y="5011"/>
                  <a:pt x="14101" y="4677"/>
                </a:cubicBezTo>
                <a:cubicBezTo>
                  <a:pt x="14380" y="4573"/>
                  <a:pt x="14659" y="4523"/>
                  <a:pt x="14942" y="4523"/>
                </a:cubicBezTo>
                <a:cubicBezTo>
                  <a:pt x="15201" y="4523"/>
                  <a:pt x="15465" y="4564"/>
                  <a:pt x="15735" y="4644"/>
                </a:cubicBezTo>
                <a:cubicBezTo>
                  <a:pt x="15802" y="6378"/>
                  <a:pt x="16402" y="8146"/>
                  <a:pt x="17236" y="9547"/>
                </a:cubicBezTo>
                <a:cubicBezTo>
                  <a:pt x="17803" y="10515"/>
                  <a:pt x="18604" y="11849"/>
                  <a:pt x="19738" y="12183"/>
                </a:cubicBezTo>
                <a:cubicBezTo>
                  <a:pt x="19901" y="12233"/>
                  <a:pt x="20058" y="12257"/>
                  <a:pt x="20208" y="12257"/>
                </a:cubicBezTo>
                <a:cubicBezTo>
                  <a:pt x="21040" y="12257"/>
                  <a:pt x="21639" y="11524"/>
                  <a:pt x="21639" y="10648"/>
                </a:cubicBezTo>
                <a:cubicBezTo>
                  <a:pt x="21639" y="9481"/>
                  <a:pt x="20905" y="8413"/>
                  <a:pt x="20272" y="7479"/>
                </a:cubicBezTo>
                <a:cubicBezTo>
                  <a:pt x="19504" y="6378"/>
                  <a:pt x="18637" y="5344"/>
                  <a:pt x="17570" y="4544"/>
                </a:cubicBezTo>
                <a:cubicBezTo>
                  <a:pt x="17270" y="4344"/>
                  <a:pt x="16936" y="4143"/>
                  <a:pt x="16569" y="3977"/>
                </a:cubicBezTo>
                <a:cubicBezTo>
                  <a:pt x="16569" y="3743"/>
                  <a:pt x="16569" y="3543"/>
                  <a:pt x="16602" y="3343"/>
                </a:cubicBezTo>
                <a:cubicBezTo>
                  <a:pt x="16669" y="2409"/>
                  <a:pt x="17003" y="1341"/>
                  <a:pt x="17937" y="908"/>
                </a:cubicBezTo>
                <a:cubicBezTo>
                  <a:pt x="18205" y="795"/>
                  <a:pt x="18483" y="745"/>
                  <a:pt x="18762" y="745"/>
                </a:cubicBezTo>
                <a:cubicBezTo>
                  <a:pt x="19555" y="745"/>
                  <a:pt x="20355" y="1148"/>
                  <a:pt x="20972" y="1642"/>
                </a:cubicBezTo>
                <a:cubicBezTo>
                  <a:pt x="22607" y="2909"/>
                  <a:pt x="23341" y="5077"/>
                  <a:pt x="23808" y="7012"/>
                </a:cubicBezTo>
                <a:cubicBezTo>
                  <a:pt x="23903" y="7203"/>
                  <a:pt x="24059" y="7288"/>
                  <a:pt x="24193" y="7288"/>
                </a:cubicBezTo>
                <a:cubicBezTo>
                  <a:pt x="24340" y="7288"/>
                  <a:pt x="24459" y="7186"/>
                  <a:pt x="24441" y="7012"/>
                </a:cubicBezTo>
                <a:cubicBezTo>
                  <a:pt x="24008" y="4811"/>
                  <a:pt x="23307" y="2476"/>
                  <a:pt x="21439" y="1008"/>
                </a:cubicBezTo>
                <a:cubicBezTo>
                  <a:pt x="20680" y="438"/>
                  <a:pt x="19722" y="1"/>
                  <a:pt x="1876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4"/>
          <p:cNvSpPr/>
          <p:nvPr/>
        </p:nvSpPr>
        <p:spPr>
          <a:xfrm>
            <a:off x="351097" y="4784594"/>
            <a:ext cx="215141" cy="189693"/>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4"/>
          <p:cNvSpPr/>
          <p:nvPr/>
        </p:nvSpPr>
        <p:spPr>
          <a:xfrm>
            <a:off x="209450" y="4632196"/>
            <a:ext cx="99485" cy="87705"/>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bg>
      <p:bgPr>
        <a:blipFill>
          <a:blip r:embed="rId2">
            <a:alphaModFix/>
          </a:blip>
          <a:stretch>
            <a:fillRect/>
          </a:stretch>
        </a:blipFill>
        <a:effectLst/>
      </p:bgPr>
    </p:bg>
    <p:spTree>
      <p:nvGrpSpPr>
        <p:cNvPr id="1" name="Shape 74"/>
        <p:cNvGrpSpPr/>
        <p:nvPr/>
      </p:nvGrpSpPr>
      <p:grpSpPr>
        <a:xfrm>
          <a:off x="0" y="0"/>
          <a:ext cx="0" cy="0"/>
          <a:chOff x="0" y="0"/>
          <a:chExt cx="0" cy="0"/>
        </a:xfrm>
      </p:grpSpPr>
      <p:sp>
        <p:nvSpPr>
          <p:cNvPr id="75" name="Google Shape;75;p5"/>
          <p:cNvSpPr/>
          <p:nvPr/>
        </p:nvSpPr>
        <p:spPr>
          <a:xfrm rot="-5400000">
            <a:off x="7099750" y="3099232"/>
            <a:ext cx="1994237" cy="2094277"/>
          </a:xfrm>
          <a:custGeom>
            <a:avLst/>
            <a:gdLst/>
            <a:ahLst/>
            <a:cxnLst/>
            <a:rect l="l" t="t" r="r" b="b"/>
            <a:pathLst>
              <a:path w="76827" h="80681" extrusionOk="0">
                <a:moveTo>
                  <a:pt x="7096" y="0"/>
                </a:moveTo>
                <a:cubicBezTo>
                  <a:pt x="4774" y="0"/>
                  <a:pt x="2454" y="476"/>
                  <a:pt x="339" y="1448"/>
                </a:cubicBezTo>
                <a:lnTo>
                  <a:pt x="1" y="80681"/>
                </a:lnTo>
                <a:lnTo>
                  <a:pt x="73405" y="80681"/>
                </a:lnTo>
                <a:cubicBezTo>
                  <a:pt x="76826" y="73559"/>
                  <a:pt x="76130" y="64627"/>
                  <a:pt x="71654" y="58142"/>
                </a:cubicBezTo>
                <a:cubicBezTo>
                  <a:pt x="67521" y="52180"/>
                  <a:pt x="60344" y="48488"/>
                  <a:pt x="53107" y="48488"/>
                </a:cubicBezTo>
                <a:cubicBezTo>
                  <a:pt x="52473" y="48488"/>
                  <a:pt x="51838" y="48516"/>
                  <a:pt x="51204" y="48574"/>
                </a:cubicBezTo>
                <a:cubicBezTo>
                  <a:pt x="45157" y="49111"/>
                  <a:pt x="39587" y="52075"/>
                  <a:pt x="33659" y="53487"/>
                </a:cubicBezTo>
                <a:cubicBezTo>
                  <a:pt x="31911" y="53911"/>
                  <a:pt x="30047" y="54152"/>
                  <a:pt x="28198" y="54152"/>
                </a:cubicBezTo>
                <a:cubicBezTo>
                  <a:pt x="23796" y="54152"/>
                  <a:pt x="19480" y="52786"/>
                  <a:pt x="17029" y="49270"/>
                </a:cubicBezTo>
                <a:cubicBezTo>
                  <a:pt x="13826" y="44635"/>
                  <a:pt x="15119" y="38289"/>
                  <a:pt x="17427" y="33177"/>
                </a:cubicBezTo>
                <a:cubicBezTo>
                  <a:pt x="19734" y="28084"/>
                  <a:pt x="22977" y="23151"/>
                  <a:pt x="23414" y="17561"/>
                </a:cubicBezTo>
                <a:cubicBezTo>
                  <a:pt x="23872" y="11912"/>
                  <a:pt x="21166" y="6123"/>
                  <a:pt x="16511" y="2880"/>
                </a:cubicBezTo>
                <a:cubicBezTo>
                  <a:pt x="13768" y="981"/>
                  <a:pt x="10430" y="0"/>
                  <a:pt x="709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5"/>
          <p:cNvSpPr txBox="1">
            <a:spLocks noGrp="1"/>
          </p:cNvSpPr>
          <p:nvPr>
            <p:ph type="title"/>
          </p:nvPr>
        </p:nvSpPr>
        <p:spPr>
          <a:xfrm>
            <a:off x="1884550" y="2758250"/>
            <a:ext cx="2532600" cy="468900"/>
          </a:xfrm>
          <a:prstGeom prst="rect">
            <a:avLst/>
          </a:prstGeom>
        </p:spPr>
        <p:txBody>
          <a:bodyPr spcFirstLastPara="1" wrap="square" lIns="91425" tIns="91425" rIns="91425" bIns="91425" anchor="t" anchorCtr="0">
            <a:normAutofit/>
          </a:bodyPr>
          <a:lstStyle>
            <a:lvl1pPr lvl="0" algn="ctr" rtl="0">
              <a:spcBef>
                <a:spcPts val="0"/>
              </a:spcBef>
              <a:spcAft>
                <a:spcPts val="0"/>
              </a:spcAft>
              <a:buSzPts val="2000"/>
              <a:buNone/>
              <a:defRPr sz="2200" b="1">
                <a:solidFill>
                  <a:schemeClr val="accent1"/>
                </a:solidFill>
              </a:defRPr>
            </a:lvl1pPr>
            <a:lvl2pPr lvl="1" algn="ctr" rtl="0">
              <a:spcBef>
                <a:spcPts val="0"/>
              </a:spcBef>
              <a:spcAft>
                <a:spcPts val="0"/>
              </a:spcAft>
              <a:buClr>
                <a:schemeClr val="accent3"/>
              </a:buClr>
              <a:buSzPts val="1800"/>
              <a:buNone/>
              <a:defRPr sz="1800">
                <a:solidFill>
                  <a:schemeClr val="accent3"/>
                </a:solidFill>
              </a:defRPr>
            </a:lvl2pPr>
            <a:lvl3pPr lvl="2" algn="ctr" rtl="0">
              <a:spcBef>
                <a:spcPts val="0"/>
              </a:spcBef>
              <a:spcAft>
                <a:spcPts val="0"/>
              </a:spcAft>
              <a:buClr>
                <a:schemeClr val="accent3"/>
              </a:buClr>
              <a:buSzPts val="1800"/>
              <a:buNone/>
              <a:defRPr sz="1800">
                <a:solidFill>
                  <a:schemeClr val="accent3"/>
                </a:solidFill>
              </a:defRPr>
            </a:lvl3pPr>
            <a:lvl4pPr lvl="3" algn="ctr" rtl="0">
              <a:spcBef>
                <a:spcPts val="0"/>
              </a:spcBef>
              <a:spcAft>
                <a:spcPts val="0"/>
              </a:spcAft>
              <a:buClr>
                <a:schemeClr val="accent3"/>
              </a:buClr>
              <a:buSzPts val="1800"/>
              <a:buNone/>
              <a:defRPr sz="1800">
                <a:solidFill>
                  <a:schemeClr val="accent3"/>
                </a:solidFill>
              </a:defRPr>
            </a:lvl4pPr>
            <a:lvl5pPr lvl="4" algn="ctr" rtl="0">
              <a:spcBef>
                <a:spcPts val="0"/>
              </a:spcBef>
              <a:spcAft>
                <a:spcPts val="0"/>
              </a:spcAft>
              <a:buClr>
                <a:schemeClr val="accent3"/>
              </a:buClr>
              <a:buSzPts val="1800"/>
              <a:buNone/>
              <a:defRPr sz="1800">
                <a:solidFill>
                  <a:schemeClr val="accent3"/>
                </a:solidFill>
              </a:defRPr>
            </a:lvl5pPr>
            <a:lvl6pPr lvl="5" algn="ctr" rtl="0">
              <a:spcBef>
                <a:spcPts val="0"/>
              </a:spcBef>
              <a:spcAft>
                <a:spcPts val="0"/>
              </a:spcAft>
              <a:buClr>
                <a:schemeClr val="accent3"/>
              </a:buClr>
              <a:buSzPts val="1800"/>
              <a:buNone/>
              <a:defRPr sz="1800">
                <a:solidFill>
                  <a:schemeClr val="accent3"/>
                </a:solidFill>
              </a:defRPr>
            </a:lvl6pPr>
            <a:lvl7pPr lvl="6" algn="ctr" rtl="0">
              <a:spcBef>
                <a:spcPts val="0"/>
              </a:spcBef>
              <a:spcAft>
                <a:spcPts val="0"/>
              </a:spcAft>
              <a:buClr>
                <a:schemeClr val="accent3"/>
              </a:buClr>
              <a:buSzPts val="1800"/>
              <a:buNone/>
              <a:defRPr sz="1800">
                <a:solidFill>
                  <a:schemeClr val="accent3"/>
                </a:solidFill>
              </a:defRPr>
            </a:lvl7pPr>
            <a:lvl8pPr lvl="7" algn="ctr" rtl="0">
              <a:spcBef>
                <a:spcPts val="0"/>
              </a:spcBef>
              <a:spcAft>
                <a:spcPts val="0"/>
              </a:spcAft>
              <a:buClr>
                <a:schemeClr val="accent3"/>
              </a:buClr>
              <a:buSzPts val="1800"/>
              <a:buNone/>
              <a:defRPr sz="1800">
                <a:solidFill>
                  <a:schemeClr val="accent3"/>
                </a:solidFill>
              </a:defRPr>
            </a:lvl8pPr>
            <a:lvl9pPr lvl="8" algn="ctr" rtl="0">
              <a:spcBef>
                <a:spcPts val="0"/>
              </a:spcBef>
              <a:spcAft>
                <a:spcPts val="0"/>
              </a:spcAft>
              <a:buClr>
                <a:schemeClr val="accent3"/>
              </a:buClr>
              <a:buSzPts val="1800"/>
              <a:buNone/>
              <a:defRPr sz="1800">
                <a:solidFill>
                  <a:schemeClr val="accent3"/>
                </a:solidFill>
              </a:defRPr>
            </a:lvl9pPr>
          </a:lstStyle>
          <a:p>
            <a:endParaRPr/>
          </a:p>
        </p:txBody>
      </p:sp>
      <p:sp>
        <p:nvSpPr>
          <p:cNvPr id="77" name="Google Shape;77;p5"/>
          <p:cNvSpPr txBox="1">
            <a:spLocks noGrp="1"/>
          </p:cNvSpPr>
          <p:nvPr>
            <p:ph type="subTitle" idx="1"/>
          </p:nvPr>
        </p:nvSpPr>
        <p:spPr>
          <a:xfrm>
            <a:off x="1884551" y="2954850"/>
            <a:ext cx="2580000" cy="1078200"/>
          </a:xfrm>
          <a:prstGeom prst="rect">
            <a:avLst/>
          </a:prstGeom>
        </p:spPr>
        <p:txBody>
          <a:bodyPr spcFirstLastPara="1" wrap="square" lIns="91425" tIns="91425" rIns="91425" bIns="91425" anchor="b" anchorCtr="0">
            <a:normAutofit/>
          </a:bodyPr>
          <a:lstStyle>
            <a:lvl1pPr lvl="0" algn="ctr" rtl="0">
              <a:lnSpc>
                <a:spcPct val="100000"/>
              </a:lnSpc>
              <a:spcBef>
                <a:spcPts val="0"/>
              </a:spcBef>
              <a:spcAft>
                <a:spcPts val="0"/>
              </a:spcAft>
              <a:buClr>
                <a:schemeClr val="dk1"/>
              </a:buClr>
              <a:buSzPts val="1400"/>
              <a:buNone/>
              <a:defRPr sz="1400"/>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78" name="Google Shape;78;p5"/>
          <p:cNvSpPr txBox="1">
            <a:spLocks noGrp="1"/>
          </p:cNvSpPr>
          <p:nvPr>
            <p:ph type="title" idx="2"/>
          </p:nvPr>
        </p:nvSpPr>
        <p:spPr>
          <a:xfrm>
            <a:off x="4679450" y="2758250"/>
            <a:ext cx="2580000" cy="468900"/>
          </a:xfrm>
          <a:prstGeom prst="rect">
            <a:avLst/>
          </a:prstGeom>
        </p:spPr>
        <p:txBody>
          <a:bodyPr spcFirstLastPara="1" wrap="square" lIns="91425" tIns="91425" rIns="91425" bIns="91425" anchor="t" anchorCtr="0">
            <a:normAutofit/>
          </a:bodyPr>
          <a:lstStyle>
            <a:lvl1pPr lvl="0" algn="ctr" rtl="0">
              <a:spcBef>
                <a:spcPts val="0"/>
              </a:spcBef>
              <a:spcAft>
                <a:spcPts val="0"/>
              </a:spcAft>
              <a:buSzPts val="2000"/>
              <a:buNone/>
              <a:defRPr sz="2200" b="1">
                <a:solidFill>
                  <a:schemeClr val="accent4"/>
                </a:solidFill>
              </a:defRPr>
            </a:lvl1pPr>
            <a:lvl2pPr lvl="1" algn="ctr" rtl="0">
              <a:spcBef>
                <a:spcPts val="0"/>
              </a:spcBef>
              <a:spcAft>
                <a:spcPts val="0"/>
              </a:spcAft>
              <a:buClr>
                <a:schemeClr val="accent3"/>
              </a:buClr>
              <a:buSzPts val="1800"/>
              <a:buNone/>
              <a:defRPr sz="1800">
                <a:solidFill>
                  <a:schemeClr val="accent3"/>
                </a:solidFill>
              </a:defRPr>
            </a:lvl2pPr>
            <a:lvl3pPr lvl="2" algn="ctr" rtl="0">
              <a:spcBef>
                <a:spcPts val="0"/>
              </a:spcBef>
              <a:spcAft>
                <a:spcPts val="0"/>
              </a:spcAft>
              <a:buClr>
                <a:schemeClr val="accent3"/>
              </a:buClr>
              <a:buSzPts val="1800"/>
              <a:buNone/>
              <a:defRPr sz="1800">
                <a:solidFill>
                  <a:schemeClr val="accent3"/>
                </a:solidFill>
              </a:defRPr>
            </a:lvl3pPr>
            <a:lvl4pPr lvl="3" algn="ctr" rtl="0">
              <a:spcBef>
                <a:spcPts val="0"/>
              </a:spcBef>
              <a:spcAft>
                <a:spcPts val="0"/>
              </a:spcAft>
              <a:buClr>
                <a:schemeClr val="accent3"/>
              </a:buClr>
              <a:buSzPts val="1800"/>
              <a:buNone/>
              <a:defRPr sz="1800">
                <a:solidFill>
                  <a:schemeClr val="accent3"/>
                </a:solidFill>
              </a:defRPr>
            </a:lvl4pPr>
            <a:lvl5pPr lvl="4" algn="ctr" rtl="0">
              <a:spcBef>
                <a:spcPts val="0"/>
              </a:spcBef>
              <a:spcAft>
                <a:spcPts val="0"/>
              </a:spcAft>
              <a:buClr>
                <a:schemeClr val="accent3"/>
              </a:buClr>
              <a:buSzPts val="1800"/>
              <a:buNone/>
              <a:defRPr sz="1800">
                <a:solidFill>
                  <a:schemeClr val="accent3"/>
                </a:solidFill>
              </a:defRPr>
            </a:lvl5pPr>
            <a:lvl6pPr lvl="5" algn="ctr" rtl="0">
              <a:spcBef>
                <a:spcPts val="0"/>
              </a:spcBef>
              <a:spcAft>
                <a:spcPts val="0"/>
              </a:spcAft>
              <a:buClr>
                <a:schemeClr val="accent3"/>
              </a:buClr>
              <a:buSzPts val="1800"/>
              <a:buNone/>
              <a:defRPr sz="1800">
                <a:solidFill>
                  <a:schemeClr val="accent3"/>
                </a:solidFill>
              </a:defRPr>
            </a:lvl6pPr>
            <a:lvl7pPr lvl="6" algn="ctr" rtl="0">
              <a:spcBef>
                <a:spcPts val="0"/>
              </a:spcBef>
              <a:spcAft>
                <a:spcPts val="0"/>
              </a:spcAft>
              <a:buClr>
                <a:schemeClr val="accent3"/>
              </a:buClr>
              <a:buSzPts val="1800"/>
              <a:buNone/>
              <a:defRPr sz="1800">
                <a:solidFill>
                  <a:schemeClr val="accent3"/>
                </a:solidFill>
              </a:defRPr>
            </a:lvl7pPr>
            <a:lvl8pPr lvl="7" algn="ctr" rtl="0">
              <a:spcBef>
                <a:spcPts val="0"/>
              </a:spcBef>
              <a:spcAft>
                <a:spcPts val="0"/>
              </a:spcAft>
              <a:buClr>
                <a:schemeClr val="accent3"/>
              </a:buClr>
              <a:buSzPts val="1800"/>
              <a:buNone/>
              <a:defRPr sz="1800">
                <a:solidFill>
                  <a:schemeClr val="accent3"/>
                </a:solidFill>
              </a:defRPr>
            </a:lvl8pPr>
            <a:lvl9pPr lvl="8" algn="ctr" rtl="0">
              <a:spcBef>
                <a:spcPts val="0"/>
              </a:spcBef>
              <a:spcAft>
                <a:spcPts val="0"/>
              </a:spcAft>
              <a:buClr>
                <a:schemeClr val="accent3"/>
              </a:buClr>
              <a:buSzPts val="1800"/>
              <a:buNone/>
              <a:defRPr sz="1800">
                <a:solidFill>
                  <a:schemeClr val="accent3"/>
                </a:solidFill>
              </a:defRPr>
            </a:lvl9pPr>
          </a:lstStyle>
          <a:p>
            <a:endParaRPr/>
          </a:p>
        </p:txBody>
      </p:sp>
      <p:sp>
        <p:nvSpPr>
          <p:cNvPr id="79" name="Google Shape;79;p5"/>
          <p:cNvSpPr txBox="1">
            <a:spLocks noGrp="1"/>
          </p:cNvSpPr>
          <p:nvPr>
            <p:ph type="subTitle" idx="3"/>
          </p:nvPr>
        </p:nvSpPr>
        <p:spPr>
          <a:xfrm>
            <a:off x="4679439" y="2954850"/>
            <a:ext cx="2580000" cy="1078200"/>
          </a:xfrm>
          <a:prstGeom prst="rect">
            <a:avLst/>
          </a:prstGeom>
        </p:spPr>
        <p:txBody>
          <a:bodyPr spcFirstLastPara="1" wrap="square" lIns="91425" tIns="91425" rIns="91425" bIns="91425" anchor="b" anchorCtr="0">
            <a:normAutofit/>
          </a:bodyPr>
          <a:lstStyle>
            <a:lvl1pPr lvl="0" algn="ctr" rtl="0">
              <a:lnSpc>
                <a:spcPct val="100000"/>
              </a:lnSpc>
              <a:spcBef>
                <a:spcPts val="0"/>
              </a:spcBef>
              <a:spcAft>
                <a:spcPts val="0"/>
              </a:spcAft>
              <a:buClr>
                <a:schemeClr val="dk1"/>
              </a:buClr>
              <a:buSzPts val="1400"/>
              <a:buNone/>
              <a:defRPr sz="1400"/>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80" name="Google Shape;80;p5"/>
          <p:cNvSpPr txBox="1">
            <a:spLocks noGrp="1"/>
          </p:cNvSpPr>
          <p:nvPr>
            <p:ph type="title" idx="4"/>
          </p:nvPr>
        </p:nvSpPr>
        <p:spPr>
          <a:xfrm>
            <a:off x="623400" y="445025"/>
            <a:ext cx="780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sz="32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81" name="Google Shape;81;p5"/>
          <p:cNvSpPr/>
          <p:nvPr/>
        </p:nvSpPr>
        <p:spPr>
          <a:xfrm>
            <a:off x="1478650" y="144800"/>
            <a:ext cx="8152900" cy="1663875"/>
          </a:xfrm>
          <a:custGeom>
            <a:avLst/>
            <a:gdLst/>
            <a:ahLst/>
            <a:cxnLst/>
            <a:rect l="l" t="t" r="r" b="b"/>
            <a:pathLst>
              <a:path w="326116" h="66555" extrusionOk="0">
                <a:moveTo>
                  <a:pt x="0" y="49362"/>
                </a:moveTo>
                <a:cubicBezTo>
                  <a:pt x="7271" y="49172"/>
                  <a:pt x="17134" y="46268"/>
                  <a:pt x="43626" y="48221"/>
                </a:cubicBezTo>
                <a:cubicBezTo>
                  <a:pt x="70118" y="50174"/>
                  <a:pt x="122520" y="66906"/>
                  <a:pt x="158953" y="61079"/>
                </a:cubicBezTo>
                <a:cubicBezTo>
                  <a:pt x="195386" y="55252"/>
                  <a:pt x="254456" y="22905"/>
                  <a:pt x="262225" y="13261"/>
                </a:cubicBezTo>
                <a:cubicBezTo>
                  <a:pt x="269994" y="3617"/>
                  <a:pt x="214942" y="-2076"/>
                  <a:pt x="205566" y="3215"/>
                </a:cubicBezTo>
                <a:cubicBezTo>
                  <a:pt x="196190" y="8506"/>
                  <a:pt x="196993" y="34759"/>
                  <a:pt x="205967" y="45006"/>
                </a:cubicBezTo>
                <a:cubicBezTo>
                  <a:pt x="214941" y="55253"/>
                  <a:pt x="239387" y="72197"/>
                  <a:pt x="259412" y="64696"/>
                </a:cubicBezTo>
                <a:cubicBezTo>
                  <a:pt x="279437" y="57195"/>
                  <a:pt x="314999" y="10783"/>
                  <a:pt x="326116" y="0"/>
                </a:cubicBezTo>
              </a:path>
            </a:pathLst>
          </a:custGeom>
          <a:noFill/>
          <a:ln w="19050" cap="flat" cmpd="sng">
            <a:solidFill>
              <a:schemeClr val="dk2"/>
            </a:solidFill>
            <a:prstDash val="dash"/>
            <a:round/>
            <a:headEnd type="none" w="med" len="med"/>
            <a:tailEnd type="none" w="med" len="med"/>
          </a:ln>
        </p:spPr>
      </p:sp>
      <p:sp>
        <p:nvSpPr>
          <p:cNvPr id="82" name="Google Shape;82;p5"/>
          <p:cNvSpPr/>
          <p:nvPr/>
        </p:nvSpPr>
        <p:spPr>
          <a:xfrm rot="5400000">
            <a:off x="1761526" y="2487776"/>
            <a:ext cx="741954" cy="4569496"/>
          </a:xfrm>
          <a:custGeom>
            <a:avLst/>
            <a:gdLst/>
            <a:ahLst/>
            <a:cxnLst/>
            <a:rect l="l" t="t" r="r" b="b"/>
            <a:pathLst>
              <a:path w="18600" h="104829" extrusionOk="0">
                <a:moveTo>
                  <a:pt x="16360" y="1"/>
                </a:moveTo>
                <a:cubicBezTo>
                  <a:pt x="9962" y="1"/>
                  <a:pt x="4427" y="11283"/>
                  <a:pt x="3561" y="15670"/>
                </a:cubicBezTo>
                <a:cubicBezTo>
                  <a:pt x="1512" y="25875"/>
                  <a:pt x="9370" y="33772"/>
                  <a:pt x="10762" y="43341"/>
                </a:cubicBezTo>
                <a:cubicBezTo>
                  <a:pt x="11936" y="51337"/>
                  <a:pt x="10921" y="59692"/>
                  <a:pt x="7719" y="67132"/>
                </a:cubicBezTo>
                <a:cubicBezTo>
                  <a:pt x="5172" y="73120"/>
                  <a:pt x="1214" y="78750"/>
                  <a:pt x="657" y="85254"/>
                </a:cubicBezTo>
                <a:cubicBezTo>
                  <a:pt x="0" y="93609"/>
                  <a:pt x="9111" y="104590"/>
                  <a:pt x="18560" y="104829"/>
                </a:cubicBezTo>
                <a:lnTo>
                  <a:pt x="18560" y="104829"/>
                </a:lnTo>
                <a:cubicBezTo>
                  <a:pt x="18600" y="104809"/>
                  <a:pt x="18341" y="372"/>
                  <a:pt x="18341" y="372"/>
                </a:cubicBezTo>
                <a:cubicBezTo>
                  <a:pt x="17675" y="118"/>
                  <a:pt x="17013" y="1"/>
                  <a:pt x="1636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5"/>
          <p:cNvSpPr/>
          <p:nvPr/>
        </p:nvSpPr>
        <p:spPr>
          <a:xfrm>
            <a:off x="7807400" y="1287625"/>
            <a:ext cx="313975" cy="363375"/>
          </a:xfrm>
          <a:custGeom>
            <a:avLst/>
            <a:gdLst/>
            <a:ahLst/>
            <a:cxnLst/>
            <a:rect l="l" t="t" r="r" b="b"/>
            <a:pathLst>
              <a:path w="12559" h="14535" extrusionOk="0">
                <a:moveTo>
                  <a:pt x="11221" y="0"/>
                </a:moveTo>
                <a:cubicBezTo>
                  <a:pt x="10880" y="0"/>
                  <a:pt x="10563" y="317"/>
                  <a:pt x="10791" y="727"/>
                </a:cubicBezTo>
                <a:cubicBezTo>
                  <a:pt x="10991" y="1061"/>
                  <a:pt x="11124" y="1394"/>
                  <a:pt x="11158" y="1761"/>
                </a:cubicBezTo>
                <a:cubicBezTo>
                  <a:pt x="11191" y="1895"/>
                  <a:pt x="11191" y="1995"/>
                  <a:pt x="11191" y="2161"/>
                </a:cubicBezTo>
                <a:cubicBezTo>
                  <a:pt x="11024" y="2095"/>
                  <a:pt x="10824" y="1995"/>
                  <a:pt x="10657" y="1928"/>
                </a:cubicBezTo>
                <a:lnTo>
                  <a:pt x="9490" y="1328"/>
                </a:lnTo>
                <a:cubicBezTo>
                  <a:pt x="9385" y="1281"/>
                  <a:pt x="9282" y="1260"/>
                  <a:pt x="9185" y="1260"/>
                </a:cubicBezTo>
                <a:cubicBezTo>
                  <a:pt x="8728" y="1260"/>
                  <a:pt x="8402" y="1733"/>
                  <a:pt x="8623" y="2228"/>
                </a:cubicBezTo>
                <a:cubicBezTo>
                  <a:pt x="8856" y="2729"/>
                  <a:pt x="9123" y="3229"/>
                  <a:pt x="9323" y="3729"/>
                </a:cubicBezTo>
                <a:lnTo>
                  <a:pt x="7822" y="2595"/>
                </a:lnTo>
                <a:cubicBezTo>
                  <a:pt x="7678" y="2490"/>
                  <a:pt x="7523" y="2442"/>
                  <a:pt x="7379" y="2442"/>
                </a:cubicBezTo>
                <a:cubicBezTo>
                  <a:pt x="7021" y="2442"/>
                  <a:pt x="6726" y="2734"/>
                  <a:pt x="6821" y="3162"/>
                </a:cubicBezTo>
                <a:cubicBezTo>
                  <a:pt x="6955" y="3963"/>
                  <a:pt x="7322" y="4663"/>
                  <a:pt x="7789" y="5397"/>
                </a:cubicBezTo>
                <a:cubicBezTo>
                  <a:pt x="7722" y="5330"/>
                  <a:pt x="7689" y="5297"/>
                  <a:pt x="7655" y="5230"/>
                </a:cubicBezTo>
                <a:cubicBezTo>
                  <a:pt x="6855" y="4330"/>
                  <a:pt x="6121" y="3429"/>
                  <a:pt x="5354" y="2495"/>
                </a:cubicBezTo>
                <a:cubicBezTo>
                  <a:pt x="5244" y="2359"/>
                  <a:pt x="5108" y="2301"/>
                  <a:pt x="4970" y="2301"/>
                </a:cubicBezTo>
                <a:cubicBezTo>
                  <a:pt x="4602" y="2301"/>
                  <a:pt x="4223" y="2707"/>
                  <a:pt x="4320" y="3095"/>
                </a:cubicBezTo>
                <a:cubicBezTo>
                  <a:pt x="4720" y="4630"/>
                  <a:pt x="5220" y="6131"/>
                  <a:pt x="5887" y="7599"/>
                </a:cubicBezTo>
                <a:cubicBezTo>
                  <a:pt x="6021" y="7832"/>
                  <a:pt x="6154" y="8132"/>
                  <a:pt x="6288" y="8399"/>
                </a:cubicBezTo>
                <a:cubicBezTo>
                  <a:pt x="6121" y="8166"/>
                  <a:pt x="5887" y="7932"/>
                  <a:pt x="5721" y="7732"/>
                </a:cubicBezTo>
                <a:cubicBezTo>
                  <a:pt x="5220" y="7132"/>
                  <a:pt x="4720" y="6498"/>
                  <a:pt x="4186" y="5931"/>
                </a:cubicBezTo>
                <a:cubicBezTo>
                  <a:pt x="3719" y="5364"/>
                  <a:pt x="3319" y="4797"/>
                  <a:pt x="2618" y="4530"/>
                </a:cubicBezTo>
                <a:cubicBezTo>
                  <a:pt x="2566" y="4515"/>
                  <a:pt x="2514" y="4508"/>
                  <a:pt x="2463" y="4508"/>
                </a:cubicBezTo>
                <a:cubicBezTo>
                  <a:pt x="2061" y="4508"/>
                  <a:pt x="1733" y="4942"/>
                  <a:pt x="1851" y="5297"/>
                </a:cubicBezTo>
                <a:cubicBezTo>
                  <a:pt x="2218" y="6831"/>
                  <a:pt x="2819" y="8333"/>
                  <a:pt x="3486" y="9800"/>
                </a:cubicBezTo>
                <a:cubicBezTo>
                  <a:pt x="3719" y="10334"/>
                  <a:pt x="3986" y="10834"/>
                  <a:pt x="4286" y="11401"/>
                </a:cubicBezTo>
                <a:cubicBezTo>
                  <a:pt x="4153" y="11235"/>
                  <a:pt x="3986" y="11101"/>
                  <a:pt x="3853" y="10934"/>
                </a:cubicBezTo>
                <a:cubicBezTo>
                  <a:pt x="3119" y="10034"/>
                  <a:pt x="2552" y="9066"/>
                  <a:pt x="1651" y="8333"/>
                </a:cubicBezTo>
                <a:cubicBezTo>
                  <a:pt x="1553" y="8262"/>
                  <a:pt x="1454" y="8232"/>
                  <a:pt x="1361" y="8232"/>
                </a:cubicBezTo>
                <a:cubicBezTo>
                  <a:pt x="1011" y="8232"/>
                  <a:pt x="731" y="8657"/>
                  <a:pt x="784" y="9000"/>
                </a:cubicBezTo>
                <a:cubicBezTo>
                  <a:pt x="1017" y="10334"/>
                  <a:pt x="1351" y="11635"/>
                  <a:pt x="1885" y="12902"/>
                </a:cubicBezTo>
                <a:cubicBezTo>
                  <a:pt x="1951" y="13003"/>
                  <a:pt x="2018" y="13269"/>
                  <a:pt x="2051" y="13436"/>
                </a:cubicBezTo>
                <a:cubicBezTo>
                  <a:pt x="1985" y="13403"/>
                  <a:pt x="1885" y="13303"/>
                  <a:pt x="1851" y="13269"/>
                </a:cubicBezTo>
                <a:cubicBezTo>
                  <a:pt x="1351" y="12836"/>
                  <a:pt x="984" y="12335"/>
                  <a:pt x="650" y="11768"/>
                </a:cubicBezTo>
                <a:cubicBezTo>
                  <a:pt x="589" y="11656"/>
                  <a:pt x="499" y="11609"/>
                  <a:pt x="409" y="11609"/>
                </a:cubicBezTo>
                <a:cubicBezTo>
                  <a:pt x="206" y="11609"/>
                  <a:pt x="1" y="11847"/>
                  <a:pt x="117" y="12102"/>
                </a:cubicBezTo>
                <a:cubicBezTo>
                  <a:pt x="484" y="12836"/>
                  <a:pt x="951" y="13603"/>
                  <a:pt x="1618" y="14137"/>
                </a:cubicBezTo>
                <a:cubicBezTo>
                  <a:pt x="1859" y="14341"/>
                  <a:pt x="2223" y="14534"/>
                  <a:pt x="2546" y="14534"/>
                </a:cubicBezTo>
                <a:cubicBezTo>
                  <a:pt x="2803" y="14534"/>
                  <a:pt x="3034" y="14411"/>
                  <a:pt x="3152" y="14070"/>
                </a:cubicBezTo>
                <a:cubicBezTo>
                  <a:pt x="3219" y="13736"/>
                  <a:pt x="3119" y="13436"/>
                  <a:pt x="3019" y="13103"/>
                </a:cubicBezTo>
                <a:cubicBezTo>
                  <a:pt x="2852" y="12602"/>
                  <a:pt x="2718" y="12102"/>
                  <a:pt x="2552" y="11602"/>
                </a:cubicBezTo>
                <a:cubicBezTo>
                  <a:pt x="2485" y="11335"/>
                  <a:pt x="2452" y="11135"/>
                  <a:pt x="2352" y="10901"/>
                </a:cubicBezTo>
                <a:lnTo>
                  <a:pt x="2352" y="10901"/>
                </a:lnTo>
                <a:cubicBezTo>
                  <a:pt x="2652" y="11268"/>
                  <a:pt x="2885" y="11635"/>
                  <a:pt x="3185" y="11968"/>
                </a:cubicBezTo>
                <a:cubicBezTo>
                  <a:pt x="3986" y="12902"/>
                  <a:pt x="4953" y="13603"/>
                  <a:pt x="5887" y="14303"/>
                </a:cubicBezTo>
                <a:cubicBezTo>
                  <a:pt x="5959" y="14361"/>
                  <a:pt x="6043" y="14386"/>
                  <a:pt x="6129" y="14386"/>
                </a:cubicBezTo>
                <a:cubicBezTo>
                  <a:pt x="6443" y="14386"/>
                  <a:pt x="6786" y="14051"/>
                  <a:pt x="6655" y="13736"/>
                </a:cubicBezTo>
                <a:cubicBezTo>
                  <a:pt x="6121" y="12302"/>
                  <a:pt x="5187" y="11001"/>
                  <a:pt x="4553" y="9600"/>
                </a:cubicBezTo>
                <a:cubicBezTo>
                  <a:pt x="4220" y="8833"/>
                  <a:pt x="3953" y="8066"/>
                  <a:pt x="3686" y="7265"/>
                </a:cubicBezTo>
                <a:lnTo>
                  <a:pt x="3686" y="7265"/>
                </a:lnTo>
                <a:lnTo>
                  <a:pt x="5053" y="8900"/>
                </a:lnTo>
                <a:cubicBezTo>
                  <a:pt x="6021" y="10000"/>
                  <a:pt x="6988" y="11135"/>
                  <a:pt x="7889" y="12235"/>
                </a:cubicBezTo>
                <a:cubicBezTo>
                  <a:pt x="8008" y="12354"/>
                  <a:pt x="8150" y="12406"/>
                  <a:pt x="8292" y="12406"/>
                </a:cubicBezTo>
                <a:cubicBezTo>
                  <a:pt x="8627" y="12406"/>
                  <a:pt x="8956" y="12120"/>
                  <a:pt x="8956" y="11768"/>
                </a:cubicBezTo>
                <a:cubicBezTo>
                  <a:pt x="8990" y="10968"/>
                  <a:pt x="8656" y="10301"/>
                  <a:pt x="8289" y="9633"/>
                </a:cubicBezTo>
                <a:cubicBezTo>
                  <a:pt x="7855" y="8933"/>
                  <a:pt x="7489" y="8166"/>
                  <a:pt x="7155" y="7432"/>
                </a:cubicBezTo>
                <a:cubicBezTo>
                  <a:pt x="6855" y="6831"/>
                  <a:pt x="6655" y="6231"/>
                  <a:pt x="6388" y="5631"/>
                </a:cubicBezTo>
                <a:lnTo>
                  <a:pt x="6388" y="5631"/>
                </a:lnTo>
                <a:cubicBezTo>
                  <a:pt x="6555" y="5797"/>
                  <a:pt x="6721" y="5998"/>
                  <a:pt x="6855" y="6164"/>
                </a:cubicBezTo>
                <a:cubicBezTo>
                  <a:pt x="7622" y="6998"/>
                  <a:pt x="8322" y="7966"/>
                  <a:pt x="9357" y="8466"/>
                </a:cubicBezTo>
                <a:cubicBezTo>
                  <a:pt x="9442" y="8505"/>
                  <a:pt x="9541" y="8524"/>
                  <a:pt x="9643" y="8524"/>
                </a:cubicBezTo>
                <a:cubicBezTo>
                  <a:pt x="9980" y="8524"/>
                  <a:pt x="10342" y="8316"/>
                  <a:pt x="10291" y="7932"/>
                </a:cubicBezTo>
                <a:cubicBezTo>
                  <a:pt x="10157" y="6965"/>
                  <a:pt x="9723" y="6131"/>
                  <a:pt x="9190" y="5297"/>
                </a:cubicBezTo>
                <a:lnTo>
                  <a:pt x="8956" y="4930"/>
                </a:lnTo>
                <a:lnTo>
                  <a:pt x="8956" y="4930"/>
                </a:lnTo>
                <a:cubicBezTo>
                  <a:pt x="9290" y="5164"/>
                  <a:pt x="9657" y="5464"/>
                  <a:pt x="9990" y="5731"/>
                </a:cubicBezTo>
                <a:cubicBezTo>
                  <a:pt x="10127" y="5822"/>
                  <a:pt x="10291" y="5878"/>
                  <a:pt x="10452" y="5878"/>
                </a:cubicBezTo>
                <a:cubicBezTo>
                  <a:pt x="10644" y="5878"/>
                  <a:pt x="10830" y="5797"/>
                  <a:pt x="10958" y="5597"/>
                </a:cubicBezTo>
                <a:cubicBezTo>
                  <a:pt x="11291" y="4897"/>
                  <a:pt x="10991" y="4330"/>
                  <a:pt x="10691" y="3663"/>
                </a:cubicBezTo>
                <a:cubicBezTo>
                  <a:pt x="10624" y="3496"/>
                  <a:pt x="10524" y="3362"/>
                  <a:pt x="10491" y="3196"/>
                </a:cubicBezTo>
                <a:lnTo>
                  <a:pt x="10491" y="3196"/>
                </a:lnTo>
                <a:cubicBezTo>
                  <a:pt x="10557" y="3262"/>
                  <a:pt x="10624" y="3296"/>
                  <a:pt x="10691" y="3329"/>
                </a:cubicBezTo>
                <a:cubicBezTo>
                  <a:pt x="10982" y="3495"/>
                  <a:pt x="11338" y="3688"/>
                  <a:pt x="11662" y="3688"/>
                </a:cubicBezTo>
                <a:cubicBezTo>
                  <a:pt x="11857" y="3688"/>
                  <a:pt x="12041" y="3617"/>
                  <a:pt x="12192" y="3429"/>
                </a:cubicBezTo>
                <a:cubicBezTo>
                  <a:pt x="12559" y="2995"/>
                  <a:pt x="12492" y="2328"/>
                  <a:pt x="12392" y="1828"/>
                </a:cubicBezTo>
                <a:cubicBezTo>
                  <a:pt x="12325" y="1261"/>
                  <a:pt x="12025" y="660"/>
                  <a:pt x="11658" y="227"/>
                </a:cubicBezTo>
                <a:cubicBezTo>
                  <a:pt x="11542" y="68"/>
                  <a:pt x="11379" y="0"/>
                  <a:pt x="11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5"/>
          <p:cNvSpPr/>
          <p:nvPr/>
        </p:nvSpPr>
        <p:spPr>
          <a:xfrm rot="-5400000">
            <a:off x="176845" y="4246612"/>
            <a:ext cx="164686" cy="145212"/>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5"/>
          <p:cNvSpPr/>
          <p:nvPr/>
        </p:nvSpPr>
        <p:spPr>
          <a:xfrm rot="-5400000">
            <a:off x="325902" y="3978191"/>
            <a:ext cx="99485" cy="87705"/>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5"/>
          <p:cNvSpPr/>
          <p:nvPr/>
        </p:nvSpPr>
        <p:spPr>
          <a:xfrm rot="-5400000">
            <a:off x="8275572" y="3170660"/>
            <a:ext cx="362472" cy="319633"/>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7" name="Google Shape;87;p5"/>
          <p:cNvGrpSpPr/>
          <p:nvPr/>
        </p:nvGrpSpPr>
        <p:grpSpPr>
          <a:xfrm>
            <a:off x="383200" y="1265898"/>
            <a:ext cx="1501345" cy="1244191"/>
            <a:chOff x="342375" y="1514048"/>
            <a:chExt cx="1501345" cy="1244191"/>
          </a:xfrm>
        </p:grpSpPr>
        <p:grpSp>
          <p:nvGrpSpPr>
            <p:cNvPr id="88" name="Google Shape;88;p5"/>
            <p:cNvGrpSpPr/>
            <p:nvPr/>
          </p:nvGrpSpPr>
          <p:grpSpPr>
            <a:xfrm rot="-5400000">
              <a:off x="553936" y="1302487"/>
              <a:ext cx="1078222" cy="1501345"/>
              <a:chOff x="2436900" y="700925"/>
              <a:chExt cx="667175" cy="929050"/>
            </a:xfrm>
          </p:grpSpPr>
          <p:sp>
            <p:nvSpPr>
              <p:cNvPr id="89" name="Google Shape;89;p5"/>
              <p:cNvSpPr/>
              <p:nvPr/>
            </p:nvSpPr>
            <p:spPr>
              <a:xfrm>
                <a:off x="2476950" y="791850"/>
                <a:ext cx="581275" cy="701350"/>
              </a:xfrm>
              <a:custGeom>
                <a:avLst/>
                <a:gdLst/>
                <a:ahLst/>
                <a:cxnLst/>
                <a:rect l="l" t="t" r="r" b="b"/>
                <a:pathLst>
                  <a:path w="23251" h="28054" extrusionOk="0">
                    <a:moveTo>
                      <a:pt x="11041" y="0"/>
                    </a:moveTo>
                    <a:lnTo>
                      <a:pt x="10875" y="134"/>
                    </a:lnTo>
                    <a:cubicBezTo>
                      <a:pt x="5838" y="3836"/>
                      <a:pt x="0" y="5904"/>
                      <a:pt x="0" y="5904"/>
                    </a:cubicBezTo>
                    <a:cubicBezTo>
                      <a:pt x="3036" y="12242"/>
                      <a:pt x="9907" y="24484"/>
                      <a:pt x="12409" y="28054"/>
                    </a:cubicBezTo>
                    <a:cubicBezTo>
                      <a:pt x="12409" y="28054"/>
                      <a:pt x="17379" y="26252"/>
                      <a:pt x="23250" y="20315"/>
                    </a:cubicBezTo>
                    <a:cubicBezTo>
                      <a:pt x="21716" y="17846"/>
                      <a:pt x="14944" y="6004"/>
                      <a:pt x="11041" y="0"/>
                    </a:cubicBezTo>
                    <a:close/>
                  </a:path>
                </a:pathLst>
              </a:custGeom>
              <a:solidFill>
                <a:schemeClr val="accent5"/>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5"/>
              <p:cNvSpPr/>
              <p:nvPr/>
            </p:nvSpPr>
            <p:spPr>
              <a:xfrm>
                <a:off x="2436900" y="700925"/>
                <a:ext cx="316100" cy="238550"/>
              </a:xfrm>
              <a:custGeom>
                <a:avLst/>
                <a:gdLst/>
                <a:ahLst/>
                <a:cxnLst/>
                <a:rect l="l" t="t" r="r" b="b"/>
                <a:pathLst>
                  <a:path w="12644" h="9542" extrusionOk="0">
                    <a:moveTo>
                      <a:pt x="8791" y="0"/>
                    </a:moveTo>
                    <a:cubicBezTo>
                      <a:pt x="5994" y="0"/>
                      <a:pt x="470" y="2115"/>
                      <a:pt x="101" y="5772"/>
                    </a:cubicBezTo>
                    <a:cubicBezTo>
                      <a:pt x="1" y="6172"/>
                      <a:pt x="601" y="7540"/>
                      <a:pt x="1535" y="9541"/>
                    </a:cubicBezTo>
                    <a:cubicBezTo>
                      <a:pt x="1535" y="9541"/>
                      <a:pt x="7373" y="7473"/>
                      <a:pt x="12443" y="3771"/>
                    </a:cubicBezTo>
                    <a:lnTo>
                      <a:pt x="12643" y="3637"/>
                    </a:lnTo>
                    <a:cubicBezTo>
                      <a:pt x="11342" y="1702"/>
                      <a:pt x="10342" y="368"/>
                      <a:pt x="9975" y="201"/>
                    </a:cubicBezTo>
                    <a:cubicBezTo>
                      <a:pt x="9694" y="66"/>
                      <a:pt x="9285" y="0"/>
                      <a:pt x="8791" y="0"/>
                    </a:cubicBezTo>
                    <a:close/>
                  </a:path>
                </a:pathLst>
              </a:custGeom>
              <a:solidFill>
                <a:schemeClr val="accent1"/>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5"/>
              <p:cNvSpPr/>
              <p:nvPr/>
            </p:nvSpPr>
            <p:spPr>
              <a:xfrm>
                <a:off x="2786325" y="1298875"/>
                <a:ext cx="317750" cy="331100"/>
              </a:xfrm>
              <a:custGeom>
                <a:avLst/>
                <a:gdLst/>
                <a:ahLst/>
                <a:cxnLst/>
                <a:rect l="l" t="t" r="r" b="b"/>
                <a:pathLst>
                  <a:path w="12710" h="13244" extrusionOk="0">
                    <a:moveTo>
                      <a:pt x="10842" y="0"/>
                    </a:moveTo>
                    <a:cubicBezTo>
                      <a:pt x="4971" y="5938"/>
                      <a:pt x="1" y="7773"/>
                      <a:pt x="1" y="7773"/>
                    </a:cubicBezTo>
                    <a:cubicBezTo>
                      <a:pt x="368" y="8306"/>
                      <a:pt x="634" y="8707"/>
                      <a:pt x="801" y="8773"/>
                    </a:cubicBezTo>
                    <a:cubicBezTo>
                      <a:pt x="2196" y="9703"/>
                      <a:pt x="8481" y="13243"/>
                      <a:pt x="9954" y="13243"/>
                    </a:cubicBezTo>
                    <a:cubicBezTo>
                      <a:pt x="9961" y="13243"/>
                      <a:pt x="9968" y="13243"/>
                      <a:pt x="9974" y="13243"/>
                    </a:cubicBezTo>
                    <a:cubicBezTo>
                      <a:pt x="11342" y="13243"/>
                      <a:pt x="12376" y="11842"/>
                      <a:pt x="12510" y="11242"/>
                    </a:cubicBezTo>
                    <a:cubicBezTo>
                      <a:pt x="12710" y="10174"/>
                      <a:pt x="12009" y="1602"/>
                      <a:pt x="11075" y="434"/>
                    </a:cubicBezTo>
                    <a:cubicBezTo>
                      <a:pt x="11042" y="367"/>
                      <a:pt x="10975" y="234"/>
                      <a:pt x="10842" y="0"/>
                    </a:cubicBezTo>
                    <a:close/>
                  </a:path>
                </a:pathLst>
              </a:custGeom>
              <a:solidFill>
                <a:schemeClr val="accent1"/>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5"/>
              <p:cNvSpPr/>
              <p:nvPr/>
            </p:nvSpPr>
            <p:spPr>
              <a:xfrm>
                <a:off x="2496950" y="811700"/>
                <a:ext cx="283625" cy="192975"/>
              </a:xfrm>
              <a:custGeom>
                <a:avLst/>
                <a:gdLst/>
                <a:ahLst/>
                <a:cxnLst/>
                <a:rect l="l" t="t" r="r" b="b"/>
                <a:pathLst>
                  <a:path w="11345" h="7719" extrusionOk="0">
                    <a:moveTo>
                      <a:pt x="10808" y="741"/>
                    </a:moveTo>
                    <a:cubicBezTo>
                      <a:pt x="10808" y="907"/>
                      <a:pt x="10775" y="1041"/>
                      <a:pt x="10642" y="1208"/>
                    </a:cubicBezTo>
                    <a:cubicBezTo>
                      <a:pt x="10608" y="1274"/>
                      <a:pt x="10542" y="1341"/>
                      <a:pt x="10441" y="1408"/>
                    </a:cubicBezTo>
                    <a:cubicBezTo>
                      <a:pt x="9908" y="1541"/>
                      <a:pt x="9441" y="1841"/>
                      <a:pt x="8940" y="2108"/>
                    </a:cubicBezTo>
                    <a:cubicBezTo>
                      <a:pt x="9608" y="1708"/>
                      <a:pt x="10241" y="1241"/>
                      <a:pt x="10808" y="741"/>
                    </a:cubicBezTo>
                    <a:close/>
                    <a:moveTo>
                      <a:pt x="2479" y="6502"/>
                    </a:moveTo>
                    <a:cubicBezTo>
                      <a:pt x="2381" y="6550"/>
                      <a:pt x="2282" y="6597"/>
                      <a:pt x="2182" y="6643"/>
                    </a:cubicBezTo>
                    <a:lnTo>
                      <a:pt x="2182" y="6643"/>
                    </a:lnTo>
                    <a:cubicBezTo>
                      <a:pt x="2221" y="6623"/>
                      <a:pt x="2261" y="6602"/>
                      <a:pt x="2302" y="6578"/>
                    </a:cubicBezTo>
                    <a:cubicBezTo>
                      <a:pt x="2361" y="6553"/>
                      <a:pt x="2420" y="6527"/>
                      <a:pt x="2479" y="6502"/>
                    </a:cubicBezTo>
                    <a:close/>
                    <a:moveTo>
                      <a:pt x="1912" y="6762"/>
                    </a:moveTo>
                    <a:lnTo>
                      <a:pt x="1912" y="6762"/>
                    </a:lnTo>
                    <a:cubicBezTo>
                      <a:pt x="1611" y="6890"/>
                      <a:pt x="1296" y="7007"/>
                      <a:pt x="968" y="7112"/>
                    </a:cubicBezTo>
                    <a:lnTo>
                      <a:pt x="1235" y="7012"/>
                    </a:lnTo>
                    <a:lnTo>
                      <a:pt x="1602" y="6878"/>
                    </a:lnTo>
                    <a:cubicBezTo>
                      <a:pt x="1715" y="6836"/>
                      <a:pt x="1815" y="6800"/>
                      <a:pt x="1912" y="6762"/>
                    </a:cubicBezTo>
                    <a:close/>
                    <a:moveTo>
                      <a:pt x="10911" y="0"/>
                    </a:moveTo>
                    <a:cubicBezTo>
                      <a:pt x="10867" y="0"/>
                      <a:pt x="10821" y="13"/>
                      <a:pt x="10775" y="40"/>
                    </a:cubicBezTo>
                    <a:cubicBezTo>
                      <a:pt x="9074" y="1174"/>
                      <a:pt x="7439" y="2375"/>
                      <a:pt x="5638" y="3409"/>
                    </a:cubicBezTo>
                    <a:cubicBezTo>
                      <a:pt x="3903" y="4443"/>
                      <a:pt x="2069" y="5511"/>
                      <a:pt x="134" y="6245"/>
                    </a:cubicBezTo>
                    <a:cubicBezTo>
                      <a:pt x="67" y="6278"/>
                      <a:pt x="1" y="6445"/>
                      <a:pt x="134" y="6445"/>
                    </a:cubicBezTo>
                    <a:cubicBezTo>
                      <a:pt x="229" y="6458"/>
                      <a:pt x="323" y="6465"/>
                      <a:pt x="417" y="6465"/>
                    </a:cubicBezTo>
                    <a:cubicBezTo>
                      <a:pt x="1250" y="6465"/>
                      <a:pt x="2050" y="5967"/>
                      <a:pt x="2769" y="5577"/>
                    </a:cubicBezTo>
                    <a:cubicBezTo>
                      <a:pt x="3737" y="5110"/>
                      <a:pt x="4671" y="4577"/>
                      <a:pt x="5638" y="4043"/>
                    </a:cubicBezTo>
                    <a:cubicBezTo>
                      <a:pt x="6505" y="3543"/>
                      <a:pt x="7339" y="3042"/>
                      <a:pt x="8240" y="2509"/>
                    </a:cubicBezTo>
                    <a:lnTo>
                      <a:pt x="8240" y="2509"/>
                    </a:lnTo>
                    <a:cubicBezTo>
                      <a:pt x="7306" y="3076"/>
                      <a:pt x="6405" y="3709"/>
                      <a:pt x="5471" y="4276"/>
                    </a:cubicBezTo>
                    <a:cubicBezTo>
                      <a:pt x="4437" y="4910"/>
                      <a:pt x="3403" y="5544"/>
                      <a:pt x="2269" y="5978"/>
                    </a:cubicBezTo>
                    <a:cubicBezTo>
                      <a:pt x="1602" y="6278"/>
                      <a:pt x="101" y="6545"/>
                      <a:pt x="301" y="7545"/>
                    </a:cubicBezTo>
                    <a:cubicBezTo>
                      <a:pt x="330" y="7632"/>
                      <a:pt x="434" y="7719"/>
                      <a:pt x="548" y="7719"/>
                    </a:cubicBezTo>
                    <a:cubicBezTo>
                      <a:pt x="565" y="7719"/>
                      <a:pt x="583" y="7717"/>
                      <a:pt x="601" y="7712"/>
                    </a:cubicBezTo>
                    <a:cubicBezTo>
                      <a:pt x="2836" y="6878"/>
                      <a:pt x="4904" y="5544"/>
                      <a:pt x="6906" y="4243"/>
                    </a:cubicBezTo>
                    <a:cubicBezTo>
                      <a:pt x="7940" y="3576"/>
                      <a:pt x="8974" y="2942"/>
                      <a:pt x="9941" y="2175"/>
                    </a:cubicBezTo>
                    <a:cubicBezTo>
                      <a:pt x="10141" y="2008"/>
                      <a:pt x="10341" y="1841"/>
                      <a:pt x="10542" y="1608"/>
                    </a:cubicBezTo>
                    <a:cubicBezTo>
                      <a:pt x="10742" y="1541"/>
                      <a:pt x="10942" y="1508"/>
                      <a:pt x="11142" y="1441"/>
                    </a:cubicBezTo>
                    <a:cubicBezTo>
                      <a:pt x="11180" y="1464"/>
                      <a:pt x="11214" y="1473"/>
                      <a:pt x="11240" y="1473"/>
                    </a:cubicBezTo>
                    <a:cubicBezTo>
                      <a:pt x="11329" y="1473"/>
                      <a:pt x="11345" y="1374"/>
                      <a:pt x="11242" y="1374"/>
                    </a:cubicBezTo>
                    <a:lnTo>
                      <a:pt x="10875" y="1374"/>
                    </a:lnTo>
                    <a:cubicBezTo>
                      <a:pt x="10908" y="1341"/>
                      <a:pt x="10942" y="1274"/>
                      <a:pt x="10942" y="1208"/>
                    </a:cubicBezTo>
                    <a:cubicBezTo>
                      <a:pt x="11109" y="907"/>
                      <a:pt x="11309" y="540"/>
                      <a:pt x="11175" y="207"/>
                    </a:cubicBezTo>
                    <a:cubicBezTo>
                      <a:pt x="11127" y="86"/>
                      <a:pt x="11026" y="0"/>
                      <a:pt x="1091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93;p5"/>
              <p:cNvSpPr/>
              <p:nvPr/>
            </p:nvSpPr>
            <p:spPr>
              <a:xfrm>
                <a:off x="2512800" y="831200"/>
                <a:ext cx="295225" cy="186650"/>
              </a:xfrm>
              <a:custGeom>
                <a:avLst/>
                <a:gdLst/>
                <a:ahLst/>
                <a:cxnLst/>
                <a:rect l="l" t="t" r="r" b="b"/>
                <a:pathLst>
                  <a:path w="11809" h="7466" extrusionOk="0">
                    <a:moveTo>
                      <a:pt x="10248" y="0"/>
                    </a:moveTo>
                    <a:cubicBezTo>
                      <a:pt x="10209" y="0"/>
                      <a:pt x="10169" y="19"/>
                      <a:pt x="10141" y="61"/>
                    </a:cubicBezTo>
                    <a:cubicBezTo>
                      <a:pt x="9807" y="261"/>
                      <a:pt x="9474" y="494"/>
                      <a:pt x="9240" y="828"/>
                    </a:cubicBezTo>
                    <a:cubicBezTo>
                      <a:pt x="9156" y="940"/>
                      <a:pt x="9238" y="1077"/>
                      <a:pt x="9365" y="1077"/>
                    </a:cubicBezTo>
                    <a:cubicBezTo>
                      <a:pt x="9389" y="1077"/>
                      <a:pt x="9414" y="1072"/>
                      <a:pt x="9441" y="1061"/>
                    </a:cubicBezTo>
                    <a:cubicBezTo>
                      <a:pt x="9641" y="961"/>
                      <a:pt x="9908" y="795"/>
                      <a:pt x="10141" y="761"/>
                    </a:cubicBezTo>
                    <a:cubicBezTo>
                      <a:pt x="10208" y="694"/>
                      <a:pt x="10341" y="694"/>
                      <a:pt x="10475" y="694"/>
                    </a:cubicBezTo>
                    <a:cubicBezTo>
                      <a:pt x="10341" y="1462"/>
                      <a:pt x="6138" y="4230"/>
                      <a:pt x="5638" y="4497"/>
                    </a:cubicBezTo>
                    <a:cubicBezTo>
                      <a:pt x="4804" y="4998"/>
                      <a:pt x="3903" y="5498"/>
                      <a:pt x="3003" y="5965"/>
                    </a:cubicBezTo>
                    <a:cubicBezTo>
                      <a:pt x="2569" y="6198"/>
                      <a:pt x="2035" y="6465"/>
                      <a:pt x="1568" y="6632"/>
                    </a:cubicBezTo>
                    <a:cubicBezTo>
                      <a:pt x="1101" y="6799"/>
                      <a:pt x="601" y="6932"/>
                      <a:pt x="167" y="7132"/>
                    </a:cubicBezTo>
                    <a:cubicBezTo>
                      <a:pt x="0" y="7199"/>
                      <a:pt x="134" y="7466"/>
                      <a:pt x="301" y="7466"/>
                    </a:cubicBezTo>
                    <a:cubicBezTo>
                      <a:pt x="901" y="7466"/>
                      <a:pt x="1502" y="7166"/>
                      <a:pt x="2002" y="6966"/>
                    </a:cubicBezTo>
                    <a:cubicBezTo>
                      <a:pt x="2502" y="6699"/>
                      <a:pt x="3003" y="6465"/>
                      <a:pt x="3470" y="6198"/>
                    </a:cubicBezTo>
                    <a:cubicBezTo>
                      <a:pt x="4604" y="5598"/>
                      <a:pt x="5671" y="4964"/>
                      <a:pt x="6772" y="4330"/>
                    </a:cubicBezTo>
                    <a:cubicBezTo>
                      <a:pt x="7806" y="3663"/>
                      <a:pt x="8840" y="2996"/>
                      <a:pt x="9807" y="2262"/>
                    </a:cubicBezTo>
                    <a:cubicBezTo>
                      <a:pt x="10274" y="1829"/>
                      <a:pt x="11809" y="795"/>
                      <a:pt x="10775" y="61"/>
                    </a:cubicBezTo>
                    <a:cubicBezTo>
                      <a:pt x="10719" y="19"/>
                      <a:pt x="10657" y="0"/>
                      <a:pt x="10597" y="0"/>
                    </a:cubicBezTo>
                    <a:cubicBezTo>
                      <a:pt x="10513" y="0"/>
                      <a:pt x="10433" y="36"/>
                      <a:pt x="10375" y="94"/>
                    </a:cubicBezTo>
                    <a:cubicBezTo>
                      <a:pt x="10355" y="36"/>
                      <a:pt x="10302" y="0"/>
                      <a:pt x="10248"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5"/>
              <p:cNvSpPr/>
              <p:nvPr/>
            </p:nvSpPr>
            <p:spPr>
              <a:xfrm>
                <a:off x="2736475" y="1231275"/>
                <a:ext cx="289075" cy="190350"/>
              </a:xfrm>
              <a:custGeom>
                <a:avLst/>
                <a:gdLst/>
                <a:ahLst/>
                <a:cxnLst/>
                <a:rect l="l" t="t" r="r" b="b"/>
                <a:pathLst>
                  <a:path w="11563" h="7614" extrusionOk="0">
                    <a:moveTo>
                      <a:pt x="11116" y="0"/>
                    </a:moveTo>
                    <a:cubicBezTo>
                      <a:pt x="11042" y="0"/>
                      <a:pt x="10965" y="30"/>
                      <a:pt x="10901" y="103"/>
                    </a:cubicBezTo>
                    <a:cubicBezTo>
                      <a:pt x="9300" y="1637"/>
                      <a:pt x="7565" y="3071"/>
                      <a:pt x="5697" y="4272"/>
                    </a:cubicBezTo>
                    <a:cubicBezTo>
                      <a:pt x="4797" y="4839"/>
                      <a:pt x="3863" y="5440"/>
                      <a:pt x="2895" y="5940"/>
                    </a:cubicBezTo>
                    <a:cubicBezTo>
                      <a:pt x="2462" y="6174"/>
                      <a:pt x="1961" y="6440"/>
                      <a:pt x="1461" y="6674"/>
                    </a:cubicBezTo>
                    <a:cubicBezTo>
                      <a:pt x="994" y="6941"/>
                      <a:pt x="460" y="7108"/>
                      <a:pt x="60" y="7441"/>
                    </a:cubicBezTo>
                    <a:cubicBezTo>
                      <a:pt x="0" y="7501"/>
                      <a:pt x="47" y="7613"/>
                      <a:pt x="129" y="7613"/>
                    </a:cubicBezTo>
                    <a:cubicBezTo>
                      <a:pt x="139" y="7613"/>
                      <a:pt x="149" y="7611"/>
                      <a:pt x="160" y="7608"/>
                    </a:cubicBezTo>
                    <a:cubicBezTo>
                      <a:pt x="660" y="7575"/>
                      <a:pt x="1161" y="7274"/>
                      <a:pt x="1594" y="7074"/>
                    </a:cubicBezTo>
                    <a:cubicBezTo>
                      <a:pt x="2095" y="6841"/>
                      <a:pt x="2562" y="6607"/>
                      <a:pt x="3029" y="6340"/>
                    </a:cubicBezTo>
                    <a:cubicBezTo>
                      <a:pt x="4029" y="5807"/>
                      <a:pt x="5030" y="5240"/>
                      <a:pt x="5997" y="4606"/>
                    </a:cubicBezTo>
                    <a:cubicBezTo>
                      <a:pt x="7865" y="3405"/>
                      <a:pt x="9667" y="2004"/>
                      <a:pt x="11335" y="469"/>
                    </a:cubicBezTo>
                    <a:cubicBezTo>
                      <a:pt x="11562" y="292"/>
                      <a:pt x="11349" y="0"/>
                      <a:pt x="1111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5"/>
              <p:cNvSpPr/>
              <p:nvPr/>
            </p:nvSpPr>
            <p:spPr>
              <a:xfrm>
                <a:off x="2754650" y="1261075"/>
                <a:ext cx="284450" cy="190100"/>
              </a:xfrm>
              <a:custGeom>
                <a:avLst/>
                <a:gdLst/>
                <a:ahLst/>
                <a:cxnLst/>
                <a:rect l="l" t="t" r="r" b="b"/>
                <a:pathLst>
                  <a:path w="11378" h="7604" extrusionOk="0">
                    <a:moveTo>
                      <a:pt x="11160" y="1"/>
                    </a:moveTo>
                    <a:cubicBezTo>
                      <a:pt x="11128" y="1"/>
                      <a:pt x="11098" y="14"/>
                      <a:pt x="11075" y="45"/>
                    </a:cubicBezTo>
                    <a:cubicBezTo>
                      <a:pt x="9473" y="1579"/>
                      <a:pt x="7806" y="3047"/>
                      <a:pt x="5971" y="4281"/>
                    </a:cubicBezTo>
                    <a:cubicBezTo>
                      <a:pt x="5104" y="4915"/>
                      <a:pt x="4170" y="5482"/>
                      <a:pt x="3269" y="6049"/>
                    </a:cubicBezTo>
                    <a:cubicBezTo>
                      <a:pt x="2302" y="6583"/>
                      <a:pt x="1301" y="7216"/>
                      <a:pt x="167" y="7383"/>
                    </a:cubicBezTo>
                    <a:cubicBezTo>
                      <a:pt x="33" y="7383"/>
                      <a:pt x="0" y="7583"/>
                      <a:pt x="167" y="7583"/>
                    </a:cubicBezTo>
                    <a:cubicBezTo>
                      <a:pt x="275" y="7597"/>
                      <a:pt x="381" y="7603"/>
                      <a:pt x="486" y="7603"/>
                    </a:cubicBezTo>
                    <a:cubicBezTo>
                      <a:pt x="1416" y="7603"/>
                      <a:pt x="2223" y="7106"/>
                      <a:pt x="3002" y="6716"/>
                    </a:cubicBezTo>
                    <a:cubicBezTo>
                      <a:pt x="4070" y="6116"/>
                      <a:pt x="5070" y="5482"/>
                      <a:pt x="6004" y="4815"/>
                    </a:cubicBezTo>
                    <a:cubicBezTo>
                      <a:pt x="7939" y="3480"/>
                      <a:pt x="9740" y="1979"/>
                      <a:pt x="11275" y="245"/>
                    </a:cubicBezTo>
                    <a:cubicBezTo>
                      <a:pt x="11377" y="142"/>
                      <a:pt x="11263" y="1"/>
                      <a:pt x="111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5"/>
              <p:cNvSpPr/>
              <p:nvPr/>
            </p:nvSpPr>
            <p:spPr>
              <a:xfrm>
                <a:off x="2744850" y="1240600"/>
                <a:ext cx="289350" cy="188500"/>
              </a:xfrm>
              <a:custGeom>
                <a:avLst/>
                <a:gdLst/>
                <a:ahLst/>
                <a:cxnLst/>
                <a:rect l="l" t="t" r="r" b="b"/>
                <a:pathLst>
                  <a:path w="11574" h="7540" extrusionOk="0">
                    <a:moveTo>
                      <a:pt x="11230" y="0"/>
                    </a:moveTo>
                    <a:cubicBezTo>
                      <a:pt x="11176" y="0"/>
                      <a:pt x="11118" y="18"/>
                      <a:pt x="11066" y="63"/>
                    </a:cubicBezTo>
                    <a:cubicBezTo>
                      <a:pt x="7897" y="3199"/>
                      <a:pt x="4128" y="5467"/>
                      <a:pt x="92" y="7368"/>
                    </a:cubicBezTo>
                    <a:cubicBezTo>
                      <a:pt x="1" y="7399"/>
                      <a:pt x="48" y="7539"/>
                      <a:pt x="158" y="7539"/>
                    </a:cubicBezTo>
                    <a:cubicBezTo>
                      <a:pt x="168" y="7539"/>
                      <a:pt x="180" y="7538"/>
                      <a:pt x="192" y="7535"/>
                    </a:cubicBezTo>
                    <a:cubicBezTo>
                      <a:pt x="4362" y="5934"/>
                      <a:pt x="8098" y="3299"/>
                      <a:pt x="11367" y="297"/>
                    </a:cubicBezTo>
                    <a:cubicBezTo>
                      <a:pt x="11574" y="219"/>
                      <a:pt x="11419" y="0"/>
                      <a:pt x="1123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5"/>
              <p:cNvSpPr/>
              <p:nvPr/>
            </p:nvSpPr>
            <p:spPr>
              <a:xfrm>
                <a:off x="2755825" y="1251825"/>
                <a:ext cx="284075" cy="186675"/>
              </a:xfrm>
              <a:custGeom>
                <a:avLst/>
                <a:gdLst/>
                <a:ahLst/>
                <a:cxnLst/>
                <a:rect l="l" t="t" r="r" b="b"/>
                <a:pathLst>
                  <a:path w="11363" h="7467" extrusionOk="0">
                    <a:moveTo>
                      <a:pt x="11040" y="1"/>
                    </a:moveTo>
                    <a:cubicBezTo>
                      <a:pt x="10981" y="1"/>
                      <a:pt x="10918" y="24"/>
                      <a:pt x="10861" y="81"/>
                    </a:cubicBezTo>
                    <a:cubicBezTo>
                      <a:pt x="7592" y="2916"/>
                      <a:pt x="3923" y="5285"/>
                      <a:pt x="86" y="7286"/>
                    </a:cubicBezTo>
                    <a:cubicBezTo>
                      <a:pt x="1" y="7315"/>
                      <a:pt x="62" y="7467"/>
                      <a:pt x="124" y="7467"/>
                    </a:cubicBezTo>
                    <a:cubicBezTo>
                      <a:pt x="134" y="7467"/>
                      <a:pt x="144" y="7462"/>
                      <a:pt x="153" y="7453"/>
                    </a:cubicBezTo>
                    <a:cubicBezTo>
                      <a:pt x="4223" y="5685"/>
                      <a:pt x="7892" y="3250"/>
                      <a:pt x="11161" y="348"/>
                    </a:cubicBezTo>
                    <a:cubicBezTo>
                      <a:pt x="11363" y="222"/>
                      <a:pt x="11222" y="1"/>
                      <a:pt x="1104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8;p5"/>
              <p:cNvSpPr/>
              <p:nvPr/>
            </p:nvSpPr>
            <p:spPr>
              <a:xfrm>
                <a:off x="2749625" y="1330025"/>
                <a:ext cx="182125" cy="122325"/>
              </a:xfrm>
              <a:custGeom>
                <a:avLst/>
                <a:gdLst/>
                <a:ahLst/>
                <a:cxnLst/>
                <a:rect l="l" t="t" r="r" b="b"/>
                <a:pathLst>
                  <a:path w="7285" h="4893" extrusionOk="0">
                    <a:moveTo>
                      <a:pt x="7125" y="1"/>
                    </a:moveTo>
                    <a:cubicBezTo>
                      <a:pt x="7098" y="1"/>
                      <a:pt x="7068" y="7"/>
                      <a:pt x="7039" y="22"/>
                    </a:cubicBezTo>
                    <a:cubicBezTo>
                      <a:pt x="6005" y="956"/>
                      <a:pt x="5004" y="1890"/>
                      <a:pt x="3837" y="2691"/>
                    </a:cubicBezTo>
                    <a:cubicBezTo>
                      <a:pt x="3270" y="3124"/>
                      <a:pt x="2669" y="3491"/>
                      <a:pt x="2002" y="3691"/>
                    </a:cubicBezTo>
                    <a:cubicBezTo>
                      <a:pt x="1702" y="3791"/>
                      <a:pt x="1369" y="3891"/>
                      <a:pt x="1102" y="4025"/>
                    </a:cubicBezTo>
                    <a:cubicBezTo>
                      <a:pt x="801" y="4158"/>
                      <a:pt x="368" y="4192"/>
                      <a:pt x="168" y="4458"/>
                    </a:cubicBezTo>
                    <a:cubicBezTo>
                      <a:pt x="1" y="4625"/>
                      <a:pt x="168" y="4859"/>
                      <a:pt x="368" y="4892"/>
                    </a:cubicBezTo>
                    <a:cubicBezTo>
                      <a:pt x="668" y="4892"/>
                      <a:pt x="1035" y="4659"/>
                      <a:pt x="1335" y="4525"/>
                    </a:cubicBezTo>
                    <a:cubicBezTo>
                      <a:pt x="1635" y="4358"/>
                      <a:pt x="1936" y="4192"/>
                      <a:pt x="2202" y="3991"/>
                    </a:cubicBezTo>
                    <a:cubicBezTo>
                      <a:pt x="2770" y="3558"/>
                      <a:pt x="3437" y="3224"/>
                      <a:pt x="4004" y="2857"/>
                    </a:cubicBezTo>
                    <a:cubicBezTo>
                      <a:pt x="5171" y="2123"/>
                      <a:pt x="6305" y="1290"/>
                      <a:pt x="7206" y="189"/>
                    </a:cubicBezTo>
                    <a:cubicBezTo>
                      <a:pt x="7284" y="85"/>
                      <a:pt x="7220" y="1"/>
                      <a:pt x="712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99;p5"/>
              <p:cNvSpPr/>
              <p:nvPr/>
            </p:nvSpPr>
            <p:spPr>
              <a:xfrm>
                <a:off x="2667900" y="969950"/>
                <a:ext cx="218525" cy="328550"/>
              </a:xfrm>
              <a:custGeom>
                <a:avLst/>
                <a:gdLst/>
                <a:ahLst/>
                <a:cxnLst/>
                <a:rect l="l" t="t" r="r" b="b"/>
                <a:pathLst>
                  <a:path w="8741" h="13142" extrusionOk="0">
                    <a:moveTo>
                      <a:pt x="1802" y="1416"/>
                    </a:moveTo>
                    <a:cubicBezTo>
                      <a:pt x="1936" y="1416"/>
                      <a:pt x="2069" y="1449"/>
                      <a:pt x="2202" y="1516"/>
                    </a:cubicBezTo>
                    <a:cubicBezTo>
                      <a:pt x="2303" y="1549"/>
                      <a:pt x="2436" y="1616"/>
                      <a:pt x="2569" y="1716"/>
                    </a:cubicBezTo>
                    <a:cubicBezTo>
                      <a:pt x="2269" y="1749"/>
                      <a:pt x="2036" y="1916"/>
                      <a:pt x="1802" y="2149"/>
                    </a:cubicBezTo>
                    <a:lnTo>
                      <a:pt x="1802" y="1582"/>
                    </a:lnTo>
                    <a:lnTo>
                      <a:pt x="1802" y="1416"/>
                    </a:lnTo>
                    <a:close/>
                    <a:moveTo>
                      <a:pt x="3149" y="3292"/>
                    </a:moveTo>
                    <a:cubicBezTo>
                      <a:pt x="3186" y="3292"/>
                      <a:pt x="3220" y="3317"/>
                      <a:pt x="3237" y="3350"/>
                    </a:cubicBezTo>
                    <a:cubicBezTo>
                      <a:pt x="3203" y="3384"/>
                      <a:pt x="3136" y="3450"/>
                      <a:pt x="3203" y="3517"/>
                    </a:cubicBezTo>
                    <a:cubicBezTo>
                      <a:pt x="3237" y="4118"/>
                      <a:pt x="3470" y="4718"/>
                      <a:pt x="3737" y="5285"/>
                    </a:cubicBezTo>
                    <a:lnTo>
                      <a:pt x="4604" y="7287"/>
                    </a:lnTo>
                    <a:cubicBezTo>
                      <a:pt x="4704" y="7553"/>
                      <a:pt x="4804" y="7754"/>
                      <a:pt x="4904" y="8020"/>
                    </a:cubicBezTo>
                    <a:cubicBezTo>
                      <a:pt x="4104" y="6719"/>
                      <a:pt x="3470" y="5252"/>
                      <a:pt x="3103" y="3784"/>
                    </a:cubicBezTo>
                    <a:cubicBezTo>
                      <a:pt x="3103" y="3717"/>
                      <a:pt x="2970" y="3417"/>
                      <a:pt x="3036" y="3384"/>
                    </a:cubicBezTo>
                    <a:cubicBezTo>
                      <a:pt x="3070" y="3317"/>
                      <a:pt x="3111" y="3292"/>
                      <a:pt x="3149" y="3292"/>
                    </a:cubicBezTo>
                    <a:close/>
                    <a:moveTo>
                      <a:pt x="2724" y="2524"/>
                    </a:moveTo>
                    <a:cubicBezTo>
                      <a:pt x="2767" y="2524"/>
                      <a:pt x="2816" y="2532"/>
                      <a:pt x="2870" y="2550"/>
                    </a:cubicBezTo>
                    <a:cubicBezTo>
                      <a:pt x="2903" y="2550"/>
                      <a:pt x="2936" y="2583"/>
                      <a:pt x="2970" y="2616"/>
                    </a:cubicBezTo>
                    <a:cubicBezTo>
                      <a:pt x="2903" y="2616"/>
                      <a:pt x="2770" y="2650"/>
                      <a:pt x="2703" y="2750"/>
                    </a:cubicBezTo>
                    <a:cubicBezTo>
                      <a:pt x="2202" y="3184"/>
                      <a:pt x="2536" y="4051"/>
                      <a:pt x="2703" y="4551"/>
                    </a:cubicBezTo>
                    <a:cubicBezTo>
                      <a:pt x="3136" y="6119"/>
                      <a:pt x="3870" y="7687"/>
                      <a:pt x="4804" y="9054"/>
                    </a:cubicBezTo>
                    <a:cubicBezTo>
                      <a:pt x="5205" y="9588"/>
                      <a:pt x="5605" y="10055"/>
                      <a:pt x="6039" y="10556"/>
                    </a:cubicBezTo>
                    <a:cubicBezTo>
                      <a:pt x="6039" y="10589"/>
                      <a:pt x="6039" y="10589"/>
                      <a:pt x="6072" y="10622"/>
                    </a:cubicBezTo>
                    <a:cubicBezTo>
                      <a:pt x="5038" y="9922"/>
                      <a:pt x="4304" y="8521"/>
                      <a:pt x="3737" y="7487"/>
                    </a:cubicBezTo>
                    <a:cubicBezTo>
                      <a:pt x="3203" y="6553"/>
                      <a:pt x="2636" y="5519"/>
                      <a:pt x="2269" y="4418"/>
                    </a:cubicBezTo>
                    <a:cubicBezTo>
                      <a:pt x="2136" y="3917"/>
                      <a:pt x="2102" y="3384"/>
                      <a:pt x="2369" y="2917"/>
                    </a:cubicBezTo>
                    <a:cubicBezTo>
                      <a:pt x="2424" y="2698"/>
                      <a:pt x="2524" y="2524"/>
                      <a:pt x="2724" y="2524"/>
                    </a:cubicBezTo>
                    <a:close/>
                    <a:moveTo>
                      <a:pt x="5094" y="5138"/>
                    </a:moveTo>
                    <a:cubicBezTo>
                      <a:pt x="5708" y="6089"/>
                      <a:pt x="6228" y="7125"/>
                      <a:pt x="6572" y="8221"/>
                    </a:cubicBezTo>
                    <a:cubicBezTo>
                      <a:pt x="6772" y="8788"/>
                      <a:pt x="6906" y="9388"/>
                      <a:pt x="7039" y="9988"/>
                    </a:cubicBezTo>
                    <a:cubicBezTo>
                      <a:pt x="7073" y="10189"/>
                      <a:pt x="7106" y="10389"/>
                      <a:pt x="7139" y="10622"/>
                    </a:cubicBezTo>
                    <a:cubicBezTo>
                      <a:pt x="6973" y="9755"/>
                      <a:pt x="6706" y="8921"/>
                      <a:pt x="6405" y="8087"/>
                    </a:cubicBezTo>
                    <a:cubicBezTo>
                      <a:pt x="6021" y="7081"/>
                      <a:pt x="5584" y="6075"/>
                      <a:pt x="5094" y="5138"/>
                    </a:cubicBezTo>
                    <a:close/>
                    <a:moveTo>
                      <a:pt x="1135" y="2149"/>
                    </a:moveTo>
                    <a:cubicBezTo>
                      <a:pt x="1135" y="2650"/>
                      <a:pt x="1235" y="3217"/>
                      <a:pt x="1369" y="3751"/>
                    </a:cubicBezTo>
                    <a:cubicBezTo>
                      <a:pt x="1369" y="4118"/>
                      <a:pt x="1435" y="4518"/>
                      <a:pt x="1535" y="4885"/>
                    </a:cubicBezTo>
                    <a:cubicBezTo>
                      <a:pt x="1936" y="6453"/>
                      <a:pt x="2703" y="8054"/>
                      <a:pt x="3603" y="9421"/>
                    </a:cubicBezTo>
                    <a:cubicBezTo>
                      <a:pt x="4070" y="10089"/>
                      <a:pt x="4604" y="10756"/>
                      <a:pt x="5138" y="11356"/>
                    </a:cubicBezTo>
                    <a:lnTo>
                      <a:pt x="5171" y="11389"/>
                    </a:lnTo>
                    <a:cubicBezTo>
                      <a:pt x="5071" y="11289"/>
                      <a:pt x="4971" y="11223"/>
                      <a:pt x="4904" y="11189"/>
                    </a:cubicBezTo>
                    <a:lnTo>
                      <a:pt x="4871" y="11123"/>
                    </a:lnTo>
                    <a:cubicBezTo>
                      <a:pt x="4771" y="11056"/>
                      <a:pt x="4704" y="10956"/>
                      <a:pt x="4604" y="10856"/>
                    </a:cubicBezTo>
                    <a:cubicBezTo>
                      <a:pt x="4304" y="10522"/>
                      <a:pt x="4037" y="10222"/>
                      <a:pt x="3770" y="9888"/>
                    </a:cubicBezTo>
                    <a:cubicBezTo>
                      <a:pt x="3603" y="9622"/>
                      <a:pt x="3437" y="9355"/>
                      <a:pt x="3270" y="9088"/>
                    </a:cubicBezTo>
                    <a:cubicBezTo>
                      <a:pt x="2569" y="7854"/>
                      <a:pt x="1969" y="6519"/>
                      <a:pt x="1469" y="5185"/>
                    </a:cubicBezTo>
                    <a:cubicBezTo>
                      <a:pt x="1268" y="4284"/>
                      <a:pt x="1102" y="3384"/>
                      <a:pt x="1102" y="2483"/>
                    </a:cubicBezTo>
                    <a:cubicBezTo>
                      <a:pt x="1102" y="2383"/>
                      <a:pt x="1102" y="2283"/>
                      <a:pt x="1135" y="2149"/>
                    </a:cubicBezTo>
                    <a:close/>
                    <a:moveTo>
                      <a:pt x="1580" y="1"/>
                    </a:moveTo>
                    <a:cubicBezTo>
                      <a:pt x="1340" y="1"/>
                      <a:pt x="1087" y="117"/>
                      <a:pt x="935" y="248"/>
                    </a:cubicBezTo>
                    <a:cubicBezTo>
                      <a:pt x="668" y="448"/>
                      <a:pt x="468" y="715"/>
                      <a:pt x="334" y="1015"/>
                    </a:cubicBezTo>
                    <a:cubicBezTo>
                      <a:pt x="1" y="1416"/>
                      <a:pt x="1" y="2183"/>
                      <a:pt x="1" y="2616"/>
                    </a:cubicBezTo>
                    <a:cubicBezTo>
                      <a:pt x="1" y="3384"/>
                      <a:pt x="134" y="4118"/>
                      <a:pt x="301" y="4851"/>
                    </a:cubicBezTo>
                    <a:cubicBezTo>
                      <a:pt x="501" y="5619"/>
                      <a:pt x="801" y="6419"/>
                      <a:pt x="1135" y="7186"/>
                    </a:cubicBezTo>
                    <a:cubicBezTo>
                      <a:pt x="1435" y="7887"/>
                      <a:pt x="1735" y="8587"/>
                      <a:pt x="2102" y="9255"/>
                    </a:cubicBezTo>
                    <a:cubicBezTo>
                      <a:pt x="2503" y="9955"/>
                      <a:pt x="3103" y="10556"/>
                      <a:pt x="3603" y="11189"/>
                    </a:cubicBezTo>
                    <a:cubicBezTo>
                      <a:pt x="4104" y="11756"/>
                      <a:pt x="4604" y="12424"/>
                      <a:pt x="5271" y="12790"/>
                    </a:cubicBezTo>
                    <a:cubicBezTo>
                      <a:pt x="5575" y="13012"/>
                      <a:pt x="5971" y="13141"/>
                      <a:pt x="6363" y="13141"/>
                    </a:cubicBezTo>
                    <a:cubicBezTo>
                      <a:pt x="6444" y="13141"/>
                      <a:pt x="6525" y="13135"/>
                      <a:pt x="6606" y="13124"/>
                    </a:cubicBezTo>
                    <a:lnTo>
                      <a:pt x="6973" y="13124"/>
                    </a:lnTo>
                    <a:cubicBezTo>
                      <a:pt x="7606" y="13024"/>
                      <a:pt x="8073" y="12524"/>
                      <a:pt x="8273" y="11923"/>
                    </a:cubicBezTo>
                    <a:cubicBezTo>
                      <a:pt x="8407" y="11556"/>
                      <a:pt x="8440" y="11256"/>
                      <a:pt x="8474" y="10922"/>
                    </a:cubicBezTo>
                    <a:cubicBezTo>
                      <a:pt x="8740" y="9455"/>
                      <a:pt x="8273" y="7920"/>
                      <a:pt x="7740" y="6519"/>
                    </a:cubicBezTo>
                    <a:cubicBezTo>
                      <a:pt x="7039" y="4751"/>
                      <a:pt x="6239" y="2950"/>
                      <a:pt x="4804" y="1616"/>
                    </a:cubicBezTo>
                    <a:cubicBezTo>
                      <a:pt x="4137" y="1015"/>
                      <a:pt x="3337" y="548"/>
                      <a:pt x="2469" y="248"/>
                    </a:cubicBezTo>
                    <a:cubicBezTo>
                      <a:pt x="2303" y="215"/>
                      <a:pt x="2136" y="115"/>
                      <a:pt x="1936" y="115"/>
                    </a:cubicBezTo>
                    <a:cubicBezTo>
                      <a:pt x="1831" y="34"/>
                      <a:pt x="1707" y="1"/>
                      <a:pt x="158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0" name="Google Shape;100;p5"/>
            <p:cNvGrpSpPr/>
            <p:nvPr/>
          </p:nvGrpSpPr>
          <p:grpSpPr>
            <a:xfrm rot="3498430">
              <a:off x="811223" y="2435989"/>
              <a:ext cx="132379" cy="348680"/>
              <a:chOff x="4670175" y="1180125"/>
              <a:chExt cx="66725" cy="175750"/>
            </a:xfrm>
          </p:grpSpPr>
          <p:sp>
            <p:nvSpPr>
              <p:cNvPr id="101" name="Google Shape;101;p5"/>
              <p:cNvSpPr/>
              <p:nvPr/>
            </p:nvSpPr>
            <p:spPr>
              <a:xfrm>
                <a:off x="4670175" y="1180125"/>
                <a:ext cx="23375" cy="175750"/>
              </a:xfrm>
              <a:custGeom>
                <a:avLst/>
                <a:gdLst/>
                <a:ahLst/>
                <a:cxnLst/>
                <a:rect l="l" t="t" r="r" b="b"/>
                <a:pathLst>
                  <a:path w="935" h="7030" extrusionOk="0">
                    <a:moveTo>
                      <a:pt x="561" y="1"/>
                    </a:moveTo>
                    <a:cubicBezTo>
                      <a:pt x="466" y="1"/>
                      <a:pt x="367" y="59"/>
                      <a:pt x="367" y="180"/>
                    </a:cubicBezTo>
                    <a:cubicBezTo>
                      <a:pt x="267" y="1281"/>
                      <a:pt x="234" y="2382"/>
                      <a:pt x="201" y="3483"/>
                    </a:cubicBezTo>
                    <a:cubicBezTo>
                      <a:pt x="167" y="4017"/>
                      <a:pt x="167" y="4550"/>
                      <a:pt x="100" y="5117"/>
                    </a:cubicBezTo>
                    <a:cubicBezTo>
                      <a:pt x="67" y="5651"/>
                      <a:pt x="0" y="6218"/>
                      <a:pt x="100" y="6785"/>
                    </a:cubicBezTo>
                    <a:cubicBezTo>
                      <a:pt x="156" y="6933"/>
                      <a:pt x="304" y="7030"/>
                      <a:pt x="447" y="7030"/>
                    </a:cubicBezTo>
                    <a:cubicBezTo>
                      <a:pt x="562" y="7030"/>
                      <a:pt x="675" y="6967"/>
                      <a:pt x="734" y="6819"/>
                    </a:cubicBezTo>
                    <a:cubicBezTo>
                      <a:pt x="901" y="6285"/>
                      <a:pt x="868" y="5718"/>
                      <a:pt x="901" y="5151"/>
                    </a:cubicBezTo>
                    <a:cubicBezTo>
                      <a:pt x="901" y="4617"/>
                      <a:pt x="934" y="4017"/>
                      <a:pt x="901" y="3483"/>
                    </a:cubicBezTo>
                    <a:cubicBezTo>
                      <a:pt x="901" y="2349"/>
                      <a:pt x="868" y="1281"/>
                      <a:pt x="734" y="147"/>
                    </a:cubicBezTo>
                    <a:cubicBezTo>
                      <a:pt x="734" y="51"/>
                      <a:pt x="649" y="1"/>
                      <a:pt x="56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5"/>
              <p:cNvSpPr/>
              <p:nvPr/>
            </p:nvSpPr>
            <p:spPr>
              <a:xfrm>
                <a:off x="4714375" y="1203700"/>
                <a:ext cx="22525" cy="150675"/>
              </a:xfrm>
              <a:custGeom>
                <a:avLst/>
                <a:gdLst/>
                <a:ahLst/>
                <a:cxnLst/>
                <a:rect l="l" t="t" r="r" b="b"/>
                <a:pathLst>
                  <a:path w="901" h="6027" extrusionOk="0">
                    <a:moveTo>
                      <a:pt x="268" y="0"/>
                    </a:moveTo>
                    <a:cubicBezTo>
                      <a:pt x="173" y="0"/>
                      <a:pt x="83" y="67"/>
                      <a:pt x="100" y="205"/>
                    </a:cubicBezTo>
                    <a:cubicBezTo>
                      <a:pt x="134" y="1172"/>
                      <a:pt x="134" y="2073"/>
                      <a:pt x="134" y="3040"/>
                    </a:cubicBezTo>
                    <a:cubicBezTo>
                      <a:pt x="134" y="3941"/>
                      <a:pt x="0" y="4942"/>
                      <a:pt x="167" y="5876"/>
                    </a:cubicBezTo>
                    <a:cubicBezTo>
                      <a:pt x="221" y="5966"/>
                      <a:pt x="353" y="6027"/>
                      <a:pt x="469" y="6027"/>
                    </a:cubicBezTo>
                    <a:cubicBezTo>
                      <a:pt x="567" y="6027"/>
                      <a:pt x="652" y="5983"/>
                      <a:pt x="667" y="5876"/>
                    </a:cubicBezTo>
                    <a:cubicBezTo>
                      <a:pt x="901" y="4942"/>
                      <a:pt x="801" y="3941"/>
                      <a:pt x="734" y="3040"/>
                    </a:cubicBezTo>
                    <a:cubicBezTo>
                      <a:pt x="667" y="2073"/>
                      <a:pt x="601" y="1105"/>
                      <a:pt x="467" y="171"/>
                    </a:cubicBezTo>
                    <a:cubicBezTo>
                      <a:pt x="451" y="59"/>
                      <a:pt x="357" y="0"/>
                      <a:pt x="26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3" name="Google Shape;103;p5"/>
            <p:cNvGrpSpPr/>
            <p:nvPr/>
          </p:nvGrpSpPr>
          <p:grpSpPr>
            <a:xfrm rot="2555100">
              <a:off x="1411293" y="1604956"/>
              <a:ext cx="363360" cy="242976"/>
              <a:chOff x="5153850" y="1150039"/>
              <a:chExt cx="326100" cy="218061"/>
            </a:xfrm>
          </p:grpSpPr>
          <p:sp>
            <p:nvSpPr>
              <p:cNvPr id="104" name="Google Shape;104;p5"/>
              <p:cNvSpPr/>
              <p:nvPr/>
            </p:nvSpPr>
            <p:spPr>
              <a:xfrm>
                <a:off x="5252272" y="1150039"/>
                <a:ext cx="40945" cy="53387"/>
              </a:xfrm>
              <a:custGeom>
                <a:avLst/>
                <a:gdLst/>
                <a:ahLst/>
                <a:cxnLst/>
                <a:rect l="l" t="t" r="r" b="b"/>
                <a:pathLst>
                  <a:path w="1402" h="1828" extrusionOk="0">
                    <a:moveTo>
                      <a:pt x="501" y="0"/>
                    </a:moveTo>
                    <a:cubicBezTo>
                      <a:pt x="401" y="0"/>
                      <a:pt x="334" y="0"/>
                      <a:pt x="267" y="34"/>
                    </a:cubicBezTo>
                    <a:cubicBezTo>
                      <a:pt x="234" y="34"/>
                      <a:pt x="201" y="67"/>
                      <a:pt x="201" y="67"/>
                    </a:cubicBezTo>
                    <a:cubicBezTo>
                      <a:pt x="167" y="67"/>
                      <a:pt x="100" y="100"/>
                      <a:pt x="100" y="134"/>
                    </a:cubicBezTo>
                    <a:cubicBezTo>
                      <a:pt x="100" y="200"/>
                      <a:pt x="167" y="234"/>
                      <a:pt x="201" y="234"/>
                    </a:cubicBezTo>
                    <a:lnTo>
                      <a:pt x="267" y="234"/>
                    </a:lnTo>
                    <a:cubicBezTo>
                      <a:pt x="334" y="234"/>
                      <a:pt x="367" y="234"/>
                      <a:pt x="434" y="267"/>
                    </a:cubicBezTo>
                    <a:cubicBezTo>
                      <a:pt x="501" y="267"/>
                      <a:pt x="534" y="267"/>
                      <a:pt x="567" y="301"/>
                    </a:cubicBezTo>
                    <a:cubicBezTo>
                      <a:pt x="601" y="301"/>
                      <a:pt x="668" y="367"/>
                      <a:pt x="701" y="367"/>
                    </a:cubicBezTo>
                    <a:cubicBezTo>
                      <a:pt x="734" y="401"/>
                      <a:pt x="768" y="401"/>
                      <a:pt x="768" y="434"/>
                    </a:cubicBezTo>
                    <a:cubicBezTo>
                      <a:pt x="768" y="434"/>
                      <a:pt x="834" y="434"/>
                      <a:pt x="834" y="467"/>
                    </a:cubicBezTo>
                    <a:cubicBezTo>
                      <a:pt x="800" y="460"/>
                      <a:pt x="765" y="456"/>
                      <a:pt x="729" y="456"/>
                    </a:cubicBezTo>
                    <a:cubicBezTo>
                      <a:pt x="460" y="456"/>
                      <a:pt x="189" y="673"/>
                      <a:pt x="100" y="968"/>
                    </a:cubicBezTo>
                    <a:cubicBezTo>
                      <a:pt x="0" y="1368"/>
                      <a:pt x="167" y="1735"/>
                      <a:pt x="501" y="1802"/>
                    </a:cubicBezTo>
                    <a:cubicBezTo>
                      <a:pt x="547" y="1819"/>
                      <a:pt x="594" y="1827"/>
                      <a:pt x="643" y="1827"/>
                    </a:cubicBezTo>
                    <a:cubicBezTo>
                      <a:pt x="876" y="1827"/>
                      <a:pt x="1124" y="1633"/>
                      <a:pt x="1235" y="1301"/>
                    </a:cubicBezTo>
                    <a:cubicBezTo>
                      <a:pt x="1401" y="1001"/>
                      <a:pt x="1368" y="834"/>
                      <a:pt x="1368" y="734"/>
                    </a:cubicBezTo>
                    <a:cubicBezTo>
                      <a:pt x="1368" y="701"/>
                      <a:pt x="1368" y="601"/>
                      <a:pt x="1335" y="567"/>
                    </a:cubicBezTo>
                    <a:cubicBezTo>
                      <a:pt x="1335" y="534"/>
                      <a:pt x="1268" y="434"/>
                      <a:pt x="1268" y="401"/>
                    </a:cubicBezTo>
                    <a:cubicBezTo>
                      <a:pt x="1235" y="367"/>
                      <a:pt x="1201" y="267"/>
                      <a:pt x="1168" y="234"/>
                    </a:cubicBezTo>
                    <a:cubicBezTo>
                      <a:pt x="1101" y="200"/>
                      <a:pt x="1068" y="134"/>
                      <a:pt x="1001" y="100"/>
                    </a:cubicBezTo>
                    <a:cubicBezTo>
                      <a:pt x="934" y="67"/>
                      <a:pt x="868" y="67"/>
                      <a:pt x="834" y="34"/>
                    </a:cubicBezTo>
                    <a:cubicBezTo>
                      <a:pt x="768" y="34"/>
                      <a:pt x="701" y="0"/>
                      <a:pt x="66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5"/>
              <p:cNvSpPr/>
              <p:nvPr/>
            </p:nvSpPr>
            <p:spPr>
              <a:xfrm>
                <a:off x="5403262" y="1191919"/>
                <a:ext cx="39982" cy="54292"/>
              </a:xfrm>
              <a:custGeom>
                <a:avLst/>
                <a:gdLst/>
                <a:ahLst/>
                <a:cxnLst/>
                <a:rect l="l" t="t" r="r" b="b"/>
                <a:pathLst>
                  <a:path w="1369" h="1859" extrusionOk="0">
                    <a:moveTo>
                      <a:pt x="501" y="1"/>
                    </a:moveTo>
                    <a:cubicBezTo>
                      <a:pt x="401" y="1"/>
                      <a:pt x="334" y="1"/>
                      <a:pt x="268" y="34"/>
                    </a:cubicBezTo>
                    <a:cubicBezTo>
                      <a:pt x="234" y="34"/>
                      <a:pt x="201" y="101"/>
                      <a:pt x="201" y="101"/>
                    </a:cubicBezTo>
                    <a:cubicBezTo>
                      <a:pt x="168" y="101"/>
                      <a:pt x="101" y="134"/>
                      <a:pt x="101" y="167"/>
                    </a:cubicBezTo>
                    <a:cubicBezTo>
                      <a:pt x="101" y="201"/>
                      <a:pt x="168" y="268"/>
                      <a:pt x="201" y="268"/>
                    </a:cubicBezTo>
                    <a:lnTo>
                      <a:pt x="268" y="268"/>
                    </a:lnTo>
                    <a:cubicBezTo>
                      <a:pt x="334" y="268"/>
                      <a:pt x="368" y="268"/>
                      <a:pt x="434" y="301"/>
                    </a:cubicBezTo>
                    <a:cubicBezTo>
                      <a:pt x="501" y="301"/>
                      <a:pt x="534" y="301"/>
                      <a:pt x="568" y="334"/>
                    </a:cubicBezTo>
                    <a:cubicBezTo>
                      <a:pt x="601" y="334"/>
                      <a:pt x="668" y="368"/>
                      <a:pt x="701" y="368"/>
                    </a:cubicBezTo>
                    <a:cubicBezTo>
                      <a:pt x="735" y="434"/>
                      <a:pt x="768" y="434"/>
                      <a:pt x="768" y="468"/>
                    </a:cubicBezTo>
                    <a:cubicBezTo>
                      <a:pt x="768" y="468"/>
                      <a:pt x="835" y="468"/>
                      <a:pt x="835" y="501"/>
                    </a:cubicBezTo>
                    <a:cubicBezTo>
                      <a:pt x="800" y="493"/>
                      <a:pt x="765" y="490"/>
                      <a:pt x="730" y="490"/>
                    </a:cubicBezTo>
                    <a:cubicBezTo>
                      <a:pt x="461" y="490"/>
                      <a:pt x="189" y="706"/>
                      <a:pt x="101" y="1001"/>
                    </a:cubicBezTo>
                    <a:cubicBezTo>
                      <a:pt x="1" y="1368"/>
                      <a:pt x="168" y="1769"/>
                      <a:pt x="501" y="1835"/>
                    </a:cubicBezTo>
                    <a:cubicBezTo>
                      <a:pt x="543" y="1851"/>
                      <a:pt x="587" y="1859"/>
                      <a:pt x="631" y="1859"/>
                    </a:cubicBezTo>
                    <a:cubicBezTo>
                      <a:pt x="868" y="1859"/>
                      <a:pt x="1123" y="1644"/>
                      <a:pt x="1235" y="1335"/>
                    </a:cubicBezTo>
                    <a:cubicBezTo>
                      <a:pt x="1368" y="968"/>
                      <a:pt x="1368" y="801"/>
                      <a:pt x="1368" y="768"/>
                    </a:cubicBezTo>
                    <a:cubicBezTo>
                      <a:pt x="1368" y="735"/>
                      <a:pt x="1368" y="634"/>
                      <a:pt x="1335" y="601"/>
                    </a:cubicBezTo>
                    <a:cubicBezTo>
                      <a:pt x="1335" y="568"/>
                      <a:pt x="1268" y="468"/>
                      <a:pt x="1268" y="434"/>
                    </a:cubicBezTo>
                    <a:cubicBezTo>
                      <a:pt x="1235" y="401"/>
                      <a:pt x="1202" y="301"/>
                      <a:pt x="1135" y="268"/>
                    </a:cubicBezTo>
                    <a:cubicBezTo>
                      <a:pt x="1102" y="234"/>
                      <a:pt x="1068" y="167"/>
                      <a:pt x="1001" y="134"/>
                    </a:cubicBezTo>
                    <a:cubicBezTo>
                      <a:pt x="935" y="101"/>
                      <a:pt x="868" y="101"/>
                      <a:pt x="835" y="34"/>
                    </a:cubicBezTo>
                    <a:cubicBezTo>
                      <a:pt x="768" y="34"/>
                      <a:pt x="701" y="1"/>
                      <a:pt x="668"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5"/>
              <p:cNvSpPr/>
              <p:nvPr/>
            </p:nvSpPr>
            <p:spPr>
              <a:xfrm>
                <a:off x="5375675" y="1274425"/>
                <a:ext cx="104275" cy="93675"/>
              </a:xfrm>
              <a:custGeom>
                <a:avLst/>
                <a:gdLst/>
                <a:ahLst/>
                <a:cxnLst/>
                <a:rect l="l" t="t" r="r" b="b"/>
                <a:pathLst>
                  <a:path w="4171" h="3747" extrusionOk="0">
                    <a:moveTo>
                      <a:pt x="2047" y="0"/>
                    </a:moveTo>
                    <a:cubicBezTo>
                      <a:pt x="1240" y="0"/>
                      <a:pt x="521" y="553"/>
                      <a:pt x="301" y="1379"/>
                    </a:cubicBezTo>
                    <a:cubicBezTo>
                      <a:pt x="1" y="2379"/>
                      <a:pt x="568" y="3380"/>
                      <a:pt x="1568" y="3680"/>
                    </a:cubicBezTo>
                    <a:cubicBezTo>
                      <a:pt x="1735" y="3725"/>
                      <a:pt x="1902" y="3746"/>
                      <a:pt x="2065" y="3746"/>
                    </a:cubicBezTo>
                    <a:cubicBezTo>
                      <a:pt x="2883" y="3746"/>
                      <a:pt x="3620" y="3213"/>
                      <a:pt x="3870" y="2379"/>
                    </a:cubicBezTo>
                    <a:cubicBezTo>
                      <a:pt x="4170" y="1379"/>
                      <a:pt x="3570" y="378"/>
                      <a:pt x="2569" y="78"/>
                    </a:cubicBezTo>
                    <a:cubicBezTo>
                      <a:pt x="2394" y="25"/>
                      <a:pt x="2218" y="0"/>
                      <a:pt x="204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5"/>
              <p:cNvSpPr/>
              <p:nvPr/>
            </p:nvSpPr>
            <p:spPr>
              <a:xfrm>
                <a:off x="5153850" y="1213000"/>
                <a:ext cx="104275" cy="93675"/>
              </a:xfrm>
              <a:custGeom>
                <a:avLst/>
                <a:gdLst/>
                <a:ahLst/>
                <a:cxnLst/>
                <a:rect l="l" t="t" r="r" b="b"/>
                <a:pathLst>
                  <a:path w="4171" h="3747" extrusionOk="0">
                    <a:moveTo>
                      <a:pt x="2072" y="1"/>
                    </a:moveTo>
                    <a:cubicBezTo>
                      <a:pt x="1254" y="1"/>
                      <a:pt x="518" y="533"/>
                      <a:pt x="267" y="1367"/>
                    </a:cubicBezTo>
                    <a:cubicBezTo>
                      <a:pt x="1" y="2368"/>
                      <a:pt x="568" y="3369"/>
                      <a:pt x="1568" y="3669"/>
                    </a:cubicBezTo>
                    <a:cubicBezTo>
                      <a:pt x="1744" y="3721"/>
                      <a:pt x="1919" y="3746"/>
                      <a:pt x="2091" y="3746"/>
                    </a:cubicBezTo>
                    <a:cubicBezTo>
                      <a:pt x="2898" y="3746"/>
                      <a:pt x="3622" y="3193"/>
                      <a:pt x="3870" y="2368"/>
                    </a:cubicBezTo>
                    <a:cubicBezTo>
                      <a:pt x="4170" y="1367"/>
                      <a:pt x="3570" y="367"/>
                      <a:pt x="2569" y="66"/>
                    </a:cubicBezTo>
                    <a:cubicBezTo>
                      <a:pt x="2402" y="22"/>
                      <a:pt x="2235" y="1"/>
                      <a:pt x="207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5"/>
              <p:cNvSpPr/>
              <p:nvPr/>
            </p:nvSpPr>
            <p:spPr>
              <a:xfrm>
                <a:off x="5298065" y="1210405"/>
                <a:ext cx="73071" cy="64017"/>
              </a:xfrm>
              <a:custGeom>
                <a:avLst/>
                <a:gdLst/>
                <a:ahLst/>
                <a:cxnLst/>
                <a:rect l="l" t="t" r="r" b="b"/>
                <a:pathLst>
                  <a:path w="2502" h="2192" extrusionOk="0">
                    <a:moveTo>
                      <a:pt x="474" y="0"/>
                    </a:moveTo>
                    <a:cubicBezTo>
                      <a:pt x="449" y="0"/>
                      <a:pt x="414" y="11"/>
                      <a:pt x="367" y="35"/>
                    </a:cubicBezTo>
                    <a:cubicBezTo>
                      <a:pt x="350" y="26"/>
                      <a:pt x="332" y="22"/>
                      <a:pt x="312" y="22"/>
                    </a:cubicBezTo>
                    <a:cubicBezTo>
                      <a:pt x="255" y="22"/>
                      <a:pt x="192" y="60"/>
                      <a:pt x="167" y="135"/>
                    </a:cubicBezTo>
                    <a:cubicBezTo>
                      <a:pt x="34" y="468"/>
                      <a:pt x="0" y="835"/>
                      <a:pt x="34" y="1202"/>
                    </a:cubicBezTo>
                    <a:cubicBezTo>
                      <a:pt x="67" y="1402"/>
                      <a:pt x="167" y="1636"/>
                      <a:pt x="300" y="1803"/>
                    </a:cubicBezTo>
                    <a:cubicBezTo>
                      <a:pt x="400" y="2003"/>
                      <a:pt x="667" y="2136"/>
                      <a:pt x="867" y="2170"/>
                    </a:cubicBezTo>
                    <a:cubicBezTo>
                      <a:pt x="950" y="2183"/>
                      <a:pt x="1045" y="2192"/>
                      <a:pt x="1141" y="2192"/>
                    </a:cubicBezTo>
                    <a:cubicBezTo>
                      <a:pt x="1277" y="2192"/>
                      <a:pt x="1417" y="2175"/>
                      <a:pt x="1535" y="2136"/>
                    </a:cubicBezTo>
                    <a:cubicBezTo>
                      <a:pt x="1801" y="2036"/>
                      <a:pt x="1968" y="1936"/>
                      <a:pt x="2102" y="1769"/>
                    </a:cubicBezTo>
                    <a:cubicBezTo>
                      <a:pt x="2335" y="1436"/>
                      <a:pt x="2469" y="1102"/>
                      <a:pt x="2502" y="702"/>
                    </a:cubicBezTo>
                    <a:cubicBezTo>
                      <a:pt x="2502" y="635"/>
                      <a:pt x="2469" y="569"/>
                      <a:pt x="2435" y="535"/>
                    </a:cubicBezTo>
                    <a:cubicBezTo>
                      <a:pt x="2394" y="521"/>
                      <a:pt x="2358" y="513"/>
                      <a:pt x="2326" y="513"/>
                    </a:cubicBezTo>
                    <a:cubicBezTo>
                      <a:pt x="2280" y="513"/>
                      <a:pt x="2241" y="529"/>
                      <a:pt x="2202" y="569"/>
                    </a:cubicBezTo>
                    <a:cubicBezTo>
                      <a:pt x="2035" y="835"/>
                      <a:pt x="1868" y="1136"/>
                      <a:pt x="1668" y="1302"/>
                    </a:cubicBezTo>
                    <a:cubicBezTo>
                      <a:pt x="1513" y="1432"/>
                      <a:pt x="1378" y="1481"/>
                      <a:pt x="1201" y="1481"/>
                    </a:cubicBezTo>
                    <a:cubicBezTo>
                      <a:pt x="1149" y="1481"/>
                      <a:pt x="1094" y="1477"/>
                      <a:pt x="1034" y="1469"/>
                    </a:cubicBezTo>
                    <a:cubicBezTo>
                      <a:pt x="834" y="1436"/>
                      <a:pt x="701" y="1302"/>
                      <a:pt x="634" y="1002"/>
                    </a:cubicBezTo>
                    <a:cubicBezTo>
                      <a:pt x="601" y="702"/>
                      <a:pt x="534" y="435"/>
                      <a:pt x="534" y="102"/>
                    </a:cubicBezTo>
                    <a:cubicBezTo>
                      <a:pt x="534" y="37"/>
                      <a:pt x="520" y="0"/>
                      <a:pt x="47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One column text">
  <p:cSld name="ONE_COLUMN_TEXT">
    <p:bg>
      <p:bgPr>
        <a:blipFill>
          <a:blip r:embed="rId2">
            <a:alphaModFix/>
          </a:blip>
          <a:stretch>
            <a:fillRect/>
          </a:stretch>
        </a:blipFill>
        <a:effectLst/>
      </p:bgPr>
    </p:bg>
    <p:spTree>
      <p:nvGrpSpPr>
        <p:cNvPr id="1" name="Shape 116"/>
        <p:cNvGrpSpPr/>
        <p:nvPr/>
      </p:nvGrpSpPr>
      <p:grpSpPr>
        <a:xfrm>
          <a:off x="0" y="0"/>
          <a:ext cx="0" cy="0"/>
          <a:chOff x="0" y="0"/>
          <a:chExt cx="0" cy="0"/>
        </a:xfrm>
      </p:grpSpPr>
      <p:sp>
        <p:nvSpPr>
          <p:cNvPr id="117" name="Google Shape;117;p7"/>
          <p:cNvSpPr/>
          <p:nvPr/>
        </p:nvSpPr>
        <p:spPr>
          <a:xfrm rot="-5400000">
            <a:off x="7544880" y="3295904"/>
            <a:ext cx="1119149" cy="2952450"/>
          </a:xfrm>
          <a:custGeom>
            <a:avLst/>
            <a:gdLst/>
            <a:ahLst/>
            <a:cxnLst/>
            <a:rect l="l" t="t" r="r" b="b"/>
            <a:pathLst>
              <a:path w="34097" h="89952" extrusionOk="0">
                <a:moveTo>
                  <a:pt x="6827" y="1"/>
                </a:moveTo>
                <a:cubicBezTo>
                  <a:pt x="4501" y="1"/>
                  <a:pt x="2262" y="226"/>
                  <a:pt x="338" y="633"/>
                </a:cubicBezTo>
                <a:lnTo>
                  <a:pt x="0" y="89951"/>
                </a:lnTo>
                <a:lnTo>
                  <a:pt x="8097" y="89812"/>
                </a:lnTo>
                <a:cubicBezTo>
                  <a:pt x="17327" y="89235"/>
                  <a:pt x="25980" y="83347"/>
                  <a:pt x="30058" y="75032"/>
                </a:cubicBezTo>
                <a:cubicBezTo>
                  <a:pt x="34096" y="66757"/>
                  <a:pt x="32763" y="55935"/>
                  <a:pt x="26338" y="49291"/>
                </a:cubicBezTo>
                <a:cubicBezTo>
                  <a:pt x="23653" y="46546"/>
                  <a:pt x="20271" y="44556"/>
                  <a:pt x="17645" y="41771"/>
                </a:cubicBezTo>
                <a:cubicBezTo>
                  <a:pt x="14999" y="38947"/>
                  <a:pt x="13129" y="34869"/>
                  <a:pt x="14502" y="31288"/>
                </a:cubicBezTo>
                <a:cubicBezTo>
                  <a:pt x="16093" y="27150"/>
                  <a:pt x="21086" y="25519"/>
                  <a:pt x="24011" y="22177"/>
                </a:cubicBezTo>
                <a:cubicBezTo>
                  <a:pt x="28327" y="17144"/>
                  <a:pt x="26796" y="8769"/>
                  <a:pt x="21842" y="4373"/>
                </a:cubicBezTo>
                <a:cubicBezTo>
                  <a:pt x="18358" y="1267"/>
                  <a:pt x="12345" y="1"/>
                  <a:pt x="682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7"/>
          <p:cNvSpPr txBox="1">
            <a:spLocks noGrp="1"/>
          </p:cNvSpPr>
          <p:nvPr>
            <p:ph type="title"/>
          </p:nvPr>
        </p:nvSpPr>
        <p:spPr>
          <a:xfrm>
            <a:off x="4299650" y="1089150"/>
            <a:ext cx="2849100" cy="1330200"/>
          </a:xfrm>
          <a:prstGeom prst="rect">
            <a:avLst/>
          </a:prstGeom>
        </p:spPr>
        <p:txBody>
          <a:bodyPr spcFirstLastPara="1" wrap="square" lIns="91425" tIns="91425" rIns="91425" bIns="91425" anchor="b" anchorCtr="0">
            <a:normAutofit/>
          </a:bodyPr>
          <a:lstStyle>
            <a:lvl1pPr lvl="0" rtl="0">
              <a:spcBef>
                <a:spcPts val="0"/>
              </a:spcBef>
              <a:spcAft>
                <a:spcPts val="0"/>
              </a:spcAft>
              <a:buSzPts val="1700"/>
              <a:buNone/>
              <a:defRPr sz="3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19" name="Google Shape;119;p7"/>
          <p:cNvSpPr txBox="1">
            <a:spLocks noGrp="1"/>
          </p:cNvSpPr>
          <p:nvPr>
            <p:ph type="body" idx="1"/>
          </p:nvPr>
        </p:nvSpPr>
        <p:spPr>
          <a:xfrm>
            <a:off x="4299650" y="2415550"/>
            <a:ext cx="3819600" cy="1885800"/>
          </a:xfrm>
          <a:prstGeom prst="rect">
            <a:avLst/>
          </a:prstGeom>
        </p:spPr>
        <p:txBody>
          <a:bodyPr spcFirstLastPara="1" wrap="square" lIns="91425" tIns="91425" rIns="91425" bIns="91425" anchor="t" anchorCtr="0">
            <a:normAutofit/>
          </a:bodyPr>
          <a:lstStyle>
            <a:lvl1pPr marL="457200" lvl="0" indent="-317500" rtl="0">
              <a:lnSpc>
                <a:spcPct val="100000"/>
              </a:lnSpc>
              <a:spcBef>
                <a:spcPts val="0"/>
              </a:spcBef>
              <a:spcAft>
                <a:spcPts val="0"/>
              </a:spcAft>
              <a:buSzPts val="1400"/>
              <a:buFont typeface="Nunito Light"/>
              <a:buChar char="●"/>
              <a:defRPr sz="1400" b="0"/>
            </a:lvl1pPr>
            <a:lvl2pPr marL="914400" lvl="1" indent="-330200" rtl="0">
              <a:spcBef>
                <a:spcPts val="0"/>
              </a:spcBef>
              <a:spcAft>
                <a:spcPts val="0"/>
              </a:spcAft>
              <a:buSzPts val="1600"/>
              <a:buFont typeface="Nunito Light"/>
              <a:buChar char="○"/>
              <a:defRPr/>
            </a:lvl2pPr>
            <a:lvl3pPr marL="1371600" lvl="2" indent="-330200" rtl="0">
              <a:spcBef>
                <a:spcPts val="0"/>
              </a:spcBef>
              <a:spcAft>
                <a:spcPts val="0"/>
              </a:spcAft>
              <a:buSzPts val="1600"/>
              <a:buFont typeface="Nunito Light"/>
              <a:buChar char="■"/>
              <a:defRPr/>
            </a:lvl3pPr>
            <a:lvl4pPr marL="1828800" lvl="3" indent="-330200" rtl="0">
              <a:spcBef>
                <a:spcPts val="0"/>
              </a:spcBef>
              <a:spcAft>
                <a:spcPts val="0"/>
              </a:spcAft>
              <a:buSzPts val="1600"/>
              <a:buFont typeface="Nunito Light"/>
              <a:buChar char="●"/>
              <a:defRPr/>
            </a:lvl4pPr>
            <a:lvl5pPr marL="2286000" lvl="4" indent="-330200" rtl="0">
              <a:spcBef>
                <a:spcPts val="0"/>
              </a:spcBef>
              <a:spcAft>
                <a:spcPts val="0"/>
              </a:spcAft>
              <a:buSzPts val="1600"/>
              <a:buFont typeface="Nunito Light"/>
              <a:buChar char="○"/>
              <a:defRPr/>
            </a:lvl5pPr>
            <a:lvl6pPr marL="2743200" lvl="5" indent="-330200" rtl="0">
              <a:spcBef>
                <a:spcPts val="0"/>
              </a:spcBef>
              <a:spcAft>
                <a:spcPts val="0"/>
              </a:spcAft>
              <a:buSzPts val="1600"/>
              <a:buFont typeface="Nunito Light"/>
              <a:buChar char="■"/>
              <a:defRPr/>
            </a:lvl6pPr>
            <a:lvl7pPr marL="3200400" lvl="6" indent="-330200" rtl="0">
              <a:spcBef>
                <a:spcPts val="0"/>
              </a:spcBef>
              <a:spcAft>
                <a:spcPts val="0"/>
              </a:spcAft>
              <a:buSzPts val="1600"/>
              <a:buFont typeface="Nunito Light"/>
              <a:buChar char="●"/>
              <a:defRPr/>
            </a:lvl7pPr>
            <a:lvl8pPr marL="3657600" lvl="7" indent="-330200" rtl="0">
              <a:spcBef>
                <a:spcPts val="0"/>
              </a:spcBef>
              <a:spcAft>
                <a:spcPts val="0"/>
              </a:spcAft>
              <a:buSzPts val="1600"/>
              <a:buFont typeface="Nunito Light"/>
              <a:buChar char="○"/>
              <a:defRPr/>
            </a:lvl8pPr>
            <a:lvl9pPr marL="4114800" lvl="8" indent="-330200" rtl="0">
              <a:spcBef>
                <a:spcPts val="0"/>
              </a:spcBef>
              <a:spcAft>
                <a:spcPts val="0"/>
              </a:spcAft>
              <a:buSzPts val="1600"/>
              <a:buFont typeface="Nunito Light"/>
              <a:buChar char="■"/>
              <a:defRPr/>
            </a:lvl9pPr>
          </a:lstStyle>
          <a:p>
            <a:endParaRPr/>
          </a:p>
        </p:txBody>
      </p:sp>
      <p:sp>
        <p:nvSpPr>
          <p:cNvPr id="120" name="Google Shape;120;p7"/>
          <p:cNvSpPr/>
          <p:nvPr/>
        </p:nvSpPr>
        <p:spPr>
          <a:xfrm rot="-9941259" flipH="1">
            <a:off x="5172984" y="141003"/>
            <a:ext cx="3884492" cy="1187809"/>
          </a:xfrm>
          <a:custGeom>
            <a:avLst/>
            <a:gdLst/>
            <a:ahLst/>
            <a:cxnLst/>
            <a:rect l="l" t="t" r="r" b="b"/>
            <a:pathLst>
              <a:path w="156716" h="69913" extrusionOk="0">
                <a:moveTo>
                  <a:pt x="0" y="0"/>
                </a:moveTo>
                <a:cubicBezTo>
                  <a:pt x="10649" y="9041"/>
                  <a:pt x="44805" y="50297"/>
                  <a:pt x="63892" y="54248"/>
                </a:cubicBezTo>
                <a:cubicBezTo>
                  <a:pt x="82979" y="58200"/>
                  <a:pt x="117135" y="31813"/>
                  <a:pt x="114523" y="23709"/>
                </a:cubicBezTo>
                <a:cubicBezTo>
                  <a:pt x="111911" y="15605"/>
                  <a:pt x="54248" y="-1607"/>
                  <a:pt x="48220" y="5626"/>
                </a:cubicBezTo>
                <a:cubicBezTo>
                  <a:pt x="42193" y="12859"/>
                  <a:pt x="60275" y="58200"/>
                  <a:pt x="78358" y="67107"/>
                </a:cubicBezTo>
                <a:cubicBezTo>
                  <a:pt x="96441" y="76014"/>
                  <a:pt x="143656" y="60410"/>
                  <a:pt x="156716" y="59070"/>
                </a:cubicBezTo>
              </a:path>
            </a:pathLst>
          </a:custGeom>
          <a:noFill/>
          <a:ln w="19050" cap="flat" cmpd="sng">
            <a:solidFill>
              <a:schemeClr val="dk2"/>
            </a:solidFill>
            <a:prstDash val="dash"/>
            <a:round/>
            <a:headEnd type="none" w="med" len="med"/>
            <a:tailEnd type="none" w="med" len="med"/>
          </a:ln>
        </p:spPr>
      </p:sp>
      <p:sp>
        <p:nvSpPr>
          <p:cNvPr id="121" name="Google Shape;121;p7"/>
          <p:cNvSpPr/>
          <p:nvPr/>
        </p:nvSpPr>
        <p:spPr>
          <a:xfrm>
            <a:off x="8551272" y="960792"/>
            <a:ext cx="258588" cy="227996"/>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7"/>
          <p:cNvSpPr/>
          <p:nvPr/>
        </p:nvSpPr>
        <p:spPr>
          <a:xfrm>
            <a:off x="537472" y="386842"/>
            <a:ext cx="258588" cy="227996"/>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7"/>
          <p:cNvSpPr/>
          <p:nvPr/>
        </p:nvSpPr>
        <p:spPr>
          <a:xfrm>
            <a:off x="360987" y="614846"/>
            <a:ext cx="99485" cy="87705"/>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7"/>
          <p:cNvSpPr/>
          <p:nvPr/>
        </p:nvSpPr>
        <p:spPr>
          <a:xfrm rot="-5400000">
            <a:off x="-899307" y="3558757"/>
            <a:ext cx="3132136" cy="1333506"/>
          </a:xfrm>
          <a:custGeom>
            <a:avLst/>
            <a:gdLst/>
            <a:ahLst/>
            <a:cxnLst/>
            <a:rect l="l" t="t" r="r" b="b"/>
            <a:pathLst>
              <a:path w="17010" h="7242" extrusionOk="0">
                <a:moveTo>
                  <a:pt x="1" y="1"/>
                </a:moveTo>
                <a:cubicBezTo>
                  <a:pt x="677" y="4099"/>
                  <a:pt x="4238" y="7242"/>
                  <a:pt x="8515" y="7242"/>
                </a:cubicBezTo>
                <a:cubicBezTo>
                  <a:pt x="12792" y="7242"/>
                  <a:pt x="16333" y="4099"/>
                  <a:pt x="170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Main point">
  <p:cSld name="MAIN_POINT">
    <p:bg>
      <p:bgPr>
        <a:blipFill>
          <a:blip r:embed="rId2">
            <a:alphaModFix/>
          </a:blip>
          <a:stretch>
            <a:fillRect/>
          </a:stretch>
        </a:blipFill>
        <a:effectLst/>
      </p:bgPr>
    </p:bg>
    <p:spTree>
      <p:nvGrpSpPr>
        <p:cNvPr id="1" name="Shape 125"/>
        <p:cNvGrpSpPr/>
        <p:nvPr/>
      </p:nvGrpSpPr>
      <p:grpSpPr>
        <a:xfrm>
          <a:off x="0" y="0"/>
          <a:ext cx="0" cy="0"/>
          <a:chOff x="0" y="0"/>
          <a:chExt cx="0" cy="0"/>
        </a:xfrm>
      </p:grpSpPr>
      <p:sp>
        <p:nvSpPr>
          <p:cNvPr id="126" name="Google Shape;126;p8"/>
          <p:cNvSpPr txBox="1">
            <a:spLocks noGrp="1"/>
          </p:cNvSpPr>
          <p:nvPr>
            <p:ph type="title"/>
          </p:nvPr>
        </p:nvSpPr>
        <p:spPr>
          <a:xfrm flipH="1">
            <a:off x="1330050" y="1024638"/>
            <a:ext cx="6367800" cy="29544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4800"/>
              <a:buNone/>
              <a:defRPr sz="60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127" name="Google Shape;127;p8"/>
          <p:cNvSpPr txBox="1">
            <a:spLocks noGrp="1"/>
          </p:cNvSpPr>
          <p:nvPr>
            <p:ph type="subTitle" idx="1"/>
          </p:nvPr>
        </p:nvSpPr>
        <p:spPr>
          <a:xfrm>
            <a:off x="2871000" y="3630375"/>
            <a:ext cx="3285900" cy="631500"/>
          </a:xfrm>
          <a:prstGeom prst="rect">
            <a:avLst/>
          </a:prstGeom>
        </p:spPr>
        <p:txBody>
          <a:bodyPr spcFirstLastPara="1" wrap="square" lIns="91425" tIns="91425" rIns="91425" bIns="91425" anchor="b" anchorCtr="0">
            <a:normAutofit/>
          </a:bodyPr>
          <a:lstStyle>
            <a:lvl1pPr lvl="0" algn="ctr" rtl="0">
              <a:lnSpc>
                <a:spcPct val="100000"/>
              </a:lnSpc>
              <a:spcBef>
                <a:spcPts val="0"/>
              </a:spcBef>
              <a:spcAft>
                <a:spcPts val="0"/>
              </a:spcAft>
              <a:buClr>
                <a:schemeClr val="dk1"/>
              </a:buClr>
              <a:buSzPts val="1400"/>
              <a:buNone/>
              <a:defRPr sz="1400"/>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28" name="Google Shape;128;p8"/>
          <p:cNvSpPr/>
          <p:nvPr/>
        </p:nvSpPr>
        <p:spPr>
          <a:xfrm rot="-5400000" flipH="1">
            <a:off x="7154175" y="-175568"/>
            <a:ext cx="1994237" cy="2094277"/>
          </a:xfrm>
          <a:custGeom>
            <a:avLst/>
            <a:gdLst/>
            <a:ahLst/>
            <a:cxnLst/>
            <a:rect l="l" t="t" r="r" b="b"/>
            <a:pathLst>
              <a:path w="76827" h="80681" extrusionOk="0">
                <a:moveTo>
                  <a:pt x="7096" y="0"/>
                </a:moveTo>
                <a:cubicBezTo>
                  <a:pt x="4774" y="0"/>
                  <a:pt x="2454" y="476"/>
                  <a:pt x="339" y="1448"/>
                </a:cubicBezTo>
                <a:lnTo>
                  <a:pt x="1" y="80681"/>
                </a:lnTo>
                <a:lnTo>
                  <a:pt x="73405" y="80681"/>
                </a:lnTo>
                <a:cubicBezTo>
                  <a:pt x="76826" y="73559"/>
                  <a:pt x="76130" y="64627"/>
                  <a:pt x="71654" y="58142"/>
                </a:cubicBezTo>
                <a:cubicBezTo>
                  <a:pt x="67521" y="52180"/>
                  <a:pt x="60344" y="48488"/>
                  <a:pt x="53107" y="48488"/>
                </a:cubicBezTo>
                <a:cubicBezTo>
                  <a:pt x="52473" y="48488"/>
                  <a:pt x="51838" y="48516"/>
                  <a:pt x="51204" y="48574"/>
                </a:cubicBezTo>
                <a:cubicBezTo>
                  <a:pt x="45157" y="49111"/>
                  <a:pt x="39587" y="52075"/>
                  <a:pt x="33659" y="53487"/>
                </a:cubicBezTo>
                <a:cubicBezTo>
                  <a:pt x="31911" y="53911"/>
                  <a:pt x="30047" y="54152"/>
                  <a:pt x="28198" y="54152"/>
                </a:cubicBezTo>
                <a:cubicBezTo>
                  <a:pt x="23796" y="54152"/>
                  <a:pt x="19480" y="52786"/>
                  <a:pt x="17029" y="49270"/>
                </a:cubicBezTo>
                <a:cubicBezTo>
                  <a:pt x="13826" y="44635"/>
                  <a:pt x="15119" y="38289"/>
                  <a:pt x="17427" y="33177"/>
                </a:cubicBezTo>
                <a:cubicBezTo>
                  <a:pt x="19734" y="28084"/>
                  <a:pt x="22977" y="23151"/>
                  <a:pt x="23414" y="17561"/>
                </a:cubicBezTo>
                <a:cubicBezTo>
                  <a:pt x="23872" y="11912"/>
                  <a:pt x="21166" y="6123"/>
                  <a:pt x="16511" y="2880"/>
                </a:cubicBezTo>
                <a:cubicBezTo>
                  <a:pt x="13768" y="981"/>
                  <a:pt x="10430" y="0"/>
                  <a:pt x="709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8"/>
          <p:cNvSpPr/>
          <p:nvPr/>
        </p:nvSpPr>
        <p:spPr>
          <a:xfrm rot="5400000" flipH="1">
            <a:off x="512725" y="3280133"/>
            <a:ext cx="1114460" cy="2940081"/>
          </a:xfrm>
          <a:custGeom>
            <a:avLst/>
            <a:gdLst/>
            <a:ahLst/>
            <a:cxnLst/>
            <a:rect l="l" t="t" r="r" b="b"/>
            <a:pathLst>
              <a:path w="34097" h="89952" extrusionOk="0">
                <a:moveTo>
                  <a:pt x="6827" y="1"/>
                </a:moveTo>
                <a:cubicBezTo>
                  <a:pt x="4501" y="1"/>
                  <a:pt x="2262" y="226"/>
                  <a:pt x="338" y="633"/>
                </a:cubicBezTo>
                <a:lnTo>
                  <a:pt x="0" y="89951"/>
                </a:lnTo>
                <a:lnTo>
                  <a:pt x="8097" y="89812"/>
                </a:lnTo>
                <a:cubicBezTo>
                  <a:pt x="17327" y="89235"/>
                  <a:pt x="25980" y="83347"/>
                  <a:pt x="30058" y="75032"/>
                </a:cubicBezTo>
                <a:cubicBezTo>
                  <a:pt x="34096" y="66757"/>
                  <a:pt x="32763" y="55935"/>
                  <a:pt x="26338" y="49291"/>
                </a:cubicBezTo>
                <a:cubicBezTo>
                  <a:pt x="23653" y="46546"/>
                  <a:pt x="20271" y="44556"/>
                  <a:pt x="17645" y="41771"/>
                </a:cubicBezTo>
                <a:cubicBezTo>
                  <a:pt x="14999" y="38947"/>
                  <a:pt x="13129" y="34869"/>
                  <a:pt x="14502" y="31288"/>
                </a:cubicBezTo>
                <a:cubicBezTo>
                  <a:pt x="16093" y="27150"/>
                  <a:pt x="21086" y="25519"/>
                  <a:pt x="24011" y="22177"/>
                </a:cubicBezTo>
                <a:cubicBezTo>
                  <a:pt x="28327" y="17144"/>
                  <a:pt x="26796" y="8769"/>
                  <a:pt x="21842" y="4373"/>
                </a:cubicBezTo>
                <a:cubicBezTo>
                  <a:pt x="18358" y="1267"/>
                  <a:pt x="12345" y="1"/>
                  <a:pt x="682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8"/>
          <p:cNvSpPr/>
          <p:nvPr/>
        </p:nvSpPr>
        <p:spPr>
          <a:xfrm rot="-3143622">
            <a:off x="8426556" y="1595105"/>
            <a:ext cx="247401" cy="218106"/>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8"/>
          <p:cNvSpPr/>
          <p:nvPr/>
        </p:nvSpPr>
        <p:spPr>
          <a:xfrm rot="-3143597">
            <a:off x="2156226" y="4336009"/>
            <a:ext cx="258585" cy="228004"/>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dk2"/>
        </a:solidFill>
        <a:effectLst/>
      </p:bgPr>
    </p:bg>
    <p:spTree>
      <p:nvGrpSpPr>
        <p:cNvPr id="1" name="Shape 195"/>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able of Contents">
  <p:cSld name="CUSTOM">
    <p:bg>
      <p:bgPr>
        <a:blipFill>
          <a:blip r:embed="rId2">
            <a:alphaModFix/>
          </a:blip>
          <a:stretch>
            <a:fillRect/>
          </a:stretch>
        </a:blipFill>
        <a:effectLst/>
      </p:bgPr>
    </p:bg>
    <p:spTree>
      <p:nvGrpSpPr>
        <p:cNvPr id="1" name="Shape 196"/>
        <p:cNvGrpSpPr/>
        <p:nvPr/>
      </p:nvGrpSpPr>
      <p:grpSpPr>
        <a:xfrm>
          <a:off x="0" y="0"/>
          <a:ext cx="0" cy="0"/>
          <a:chOff x="0" y="0"/>
          <a:chExt cx="0" cy="0"/>
        </a:xfrm>
      </p:grpSpPr>
      <p:sp>
        <p:nvSpPr>
          <p:cNvPr id="197" name="Google Shape;197;p13"/>
          <p:cNvSpPr txBox="1">
            <a:spLocks noGrp="1"/>
          </p:cNvSpPr>
          <p:nvPr>
            <p:ph type="title"/>
          </p:nvPr>
        </p:nvSpPr>
        <p:spPr>
          <a:xfrm>
            <a:off x="623400" y="445025"/>
            <a:ext cx="780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sz="32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98" name="Google Shape;198;p13"/>
          <p:cNvSpPr txBox="1">
            <a:spLocks noGrp="1"/>
          </p:cNvSpPr>
          <p:nvPr>
            <p:ph type="title" idx="2" hasCustomPrompt="1"/>
          </p:nvPr>
        </p:nvSpPr>
        <p:spPr>
          <a:xfrm flipH="1">
            <a:off x="4451153" y="1423725"/>
            <a:ext cx="2943600" cy="577800"/>
          </a:xfrm>
          <a:prstGeom prst="rect">
            <a:avLst/>
          </a:prstGeom>
          <a:noFill/>
        </p:spPr>
        <p:txBody>
          <a:bodyPr spcFirstLastPara="1" wrap="square" lIns="91425" tIns="91425" rIns="91425" bIns="91425" anchor="ctr" anchorCtr="0">
            <a:normAutofit/>
          </a:bodyPr>
          <a:lstStyle>
            <a:lvl1pPr lvl="0" algn="ctr" rtl="0">
              <a:spcBef>
                <a:spcPts val="0"/>
              </a:spcBef>
              <a:spcAft>
                <a:spcPts val="0"/>
              </a:spcAft>
              <a:buSzPts val="3600"/>
              <a:buNone/>
              <a:defRPr sz="3600"/>
            </a:lvl1pPr>
            <a:lvl2pPr lvl="1"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9pPr>
          </a:lstStyle>
          <a:p>
            <a:r>
              <a:t>xx%</a:t>
            </a:r>
          </a:p>
        </p:txBody>
      </p:sp>
      <p:sp>
        <p:nvSpPr>
          <p:cNvPr id="199" name="Google Shape;199;p13"/>
          <p:cNvSpPr txBox="1">
            <a:spLocks noGrp="1"/>
          </p:cNvSpPr>
          <p:nvPr>
            <p:ph type="title" idx="3" hasCustomPrompt="1"/>
          </p:nvPr>
        </p:nvSpPr>
        <p:spPr>
          <a:xfrm flipH="1">
            <a:off x="4451153" y="3101250"/>
            <a:ext cx="2943600" cy="577800"/>
          </a:xfrm>
          <a:prstGeom prst="rect">
            <a:avLst/>
          </a:prstGeom>
          <a:noFill/>
        </p:spPr>
        <p:txBody>
          <a:bodyPr spcFirstLastPara="1" wrap="square" lIns="91425" tIns="91425" rIns="91425" bIns="91425" anchor="ctr" anchorCtr="0">
            <a:normAutofit/>
          </a:bodyPr>
          <a:lstStyle>
            <a:lvl1pPr lvl="0" algn="ctr" rtl="0">
              <a:spcBef>
                <a:spcPts val="0"/>
              </a:spcBef>
              <a:spcAft>
                <a:spcPts val="0"/>
              </a:spcAft>
              <a:buSzPts val="3600"/>
              <a:buNone/>
              <a:defRPr sz="3600"/>
            </a:lvl1pPr>
            <a:lvl2pPr lvl="1"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9pPr>
          </a:lstStyle>
          <a:p>
            <a:r>
              <a:t>xx%</a:t>
            </a:r>
          </a:p>
        </p:txBody>
      </p:sp>
      <p:sp>
        <p:nvSpPr>
          <p:cNvPr id="200" name="Google Shape;200;p13"/>
          <p:cNvSpPr txBox="1">
            <a:spLocks noGrp="1"/>
          </p:cNvSpPr>
          <p:nvPr>
            <p:ph type="title" idx="4" hasCustomPrompt="1"/>
          </p:nvPr>
        </p:nvSpPr>
        <p:spPr>
          <a:xfrm flipH="1">
            <a:off x="1652627" y="1423725"/>
            <a:ext cx="2943600" cy="577800"/>
          </a:xfrm>
          <a:prstGeom prst="rect">
            <a:avLst/>
          </a:prstGeom>
          <a:noFill/>
        </p:spPr>
        <p:txBody>
          <a:bodyPr spcFirstLastPara="1" wrap="square" lIns="91425" tIns="91425" rIns="91425" bIns="91425" anchor="ctr" anchorCtr="0">
            <a:normAutofit/>
          </a:bodyPr>
          <a:lstStyle>
            <a:lvl1pPr lvl="0" algn="ctr" rtl="0">
              <a:spcBef>
                <a:spcPts val="0"/>
              </a:spcBef>
              <a:spcAft>
                <a:spcPts val="0"/>
              </a:spcAft>
              <a:buSzPts val="3600"/>
              <a:buNone/>
              <a:defRPr sz="3600"/>
            </a:lvl1pPr>
            <a:lvl2pPr lvl="1"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9pPr>
          </a:lstStyle>
          <a:p>
            <a:r>
              <a:t>xx%</a:t>
            </a:r>
          </a:p>
        </p:txBody>
      </p:sp>
      <p:sp>
        <p:nvSpPr>
          <p:cNvPr id="201" name="Google Shape;201;p13"/>
          <p:cNvSpPr txBox="1">
            <a:spLocks noGrp="1"/>
          </p:cNvSpPr>
          <p:nvPr>
            <p:ph type="title" idx="5" hasCustomPrompt="1"/>
          </p:nvPr>
        </p:nvSpPr>
        <p:spPr>
          <a:xfrm flipH="1">
            <a:off x="1652627" y="3101250"/>
            <a:ext cx="2943600" cy="577800"/>
          </a:xfrm>
          <a:prstGeom prst="rect">
            <a:avLst/>
          </a:prstGeom>
          <a:noFill/>
        </p:spPr>
        <p:txBody>
          <a:bodyPr spcFirstLastPara="1" wrap="square" lIns="91425" tIns="91425" rIns="91425" bIns="91425" anchor="ctr" anchorCtr="0">
            <a:normAutofit/>
          </a:bodyPr>
          <a:lstStyle>
            <a:lvl1pPr lvl="0" algn="ctr" rtl="0">
              <a:spcBef>
                <a:spcPts val="0"/>
              </a:spcBef>
              <a:spcAft>
                <a:spcPts val="0"/>
              </a:spcAft>
              <a:buSzPts val="3600"/>
              <a:buNone/>
              <a:defRPr sz="3600"/>
            </a:lvl1pPr>
            <a:lvl2pPr lvl="1"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9pPr>
          </a:lstStyle>
          <a:p>
            <a:r>
              <a:t>xx%</a:t>
            </a:r>
          </a:p>
        </p:txBody>
      </p:sp>
      <p:sp>
        <p:nvSpPr>
          <p:cNvPr id="202" name="Google Shape;202;p13"/>
          <p:cNvSpPr txBox="1">
            <a:spLocks noGrp="1"/>
          </p:cNvSpPr>
          <p:nvPr>
            <p:ph type="subTitle" idx="1"/>
          </p:nvPr>
        </p:nvSpPr>
        <p:spPr>
          <a:xfrm flipH="1">
            <a:off x="1919252" y="2246925"/>
            <a:ext cx="2410500" cy="5778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000"/>
              <a:buNone/>
              <a:defRPr sz="1400" b="0"/>
            </a:lvl1pPr>
            <a:lvl2pPr lvl="1" algn="ctr" rtl="0">
              <a:lnSpc>
                <a:spcPct val="100000"/>
              </a:lnSpc>
              <a:spcBef>
                <a:spcPts val="0"/>
              </a:spcBef>
              <a:spcAft>
                <a:spcPts val="0"/>
              </a:spcAft>
              <a:buSzPts val="1000"/>
              <a:buNone/>
              <a:defRPr sz="1000"/>
            </a:lvl2pPr>
            <a:lvl3pPr lvl="2" algn="ctr" rtl="0">
              <a:lnSpc>
                <a:spcPct val="100000"/>
              </a:lnSpc>
              <a:spcBef>
                <a:spcPts val="0"/>
              </a:spcBef>
              <a:spcAft>
                <a:spcPts val="0"/>
              </a:spcAft>
              <a:buSzPts val="1000"/>
              <a:buNone/>
              <a:defRPr sz="1000"/>
            </a:lvl3pPr>
            <a:lvl4pPr lvl="3" algn="ctr" rtl="0">
              <a:lnSpc>
                <a:spcPct val="100000"/>
              </a:lnSpc>
              <a:spcBef>
                <a:spcPts val="0"/>
              </a:spcBef>
              <a:spcAft>
                <a:spcPts val="0"/>
              </a:spcAft>
              <a:buSzPts val="1000"/>
              <a:buNone/>
              <a:defRPr sz="1000"/>
            </a:lvl4pPr>
            <a:lvl5pPr lvl="4" algn="ctr" rtl="0">
              <a:lnSpc>
                <a:spcPct val="100000"/>
              </a:lnSpc>
              <a:spcBef>
                <a:spcPts val="0"/>
              </a:spcBef>
              <a:spcAft>
                <a:spcPts val="0"/>
              </a:spcAft>
              <a:buSzPts val="1000"/>
              <a:buNone/>
              <a:defRPr sz="1000"/>
            </a:lvl5pPr>
            <a:lvl6pPr lvl="5" algn="ctr" rtl="0">
              <a:lnSpc>
                <a:spcPct val="100000"/>
              </a:lnSpc>
              <a:spcBef>
                <a:spcPts val="0"/>
              </a:spcBef>
              <a:spcAft>
                <a:spcPts val="0"/>
              </a:spcAft>
              <a:buSzPts val="1000"/>
              <a:buNone/>
              <a:defRPr sz="1000"/>
            </a:lvl6pPr>
            <a:lvl7pPr lvl="6" algn="ctr" rtl="0">
              <a:lnSpc>
                <a:spcPct val="100000"/>
              </a:lnSpc>
              <a:spcBef>
                <a:spcPts val="0"/>
              </a:spcBef>
              <a:spcAft>
                <a:spcPts val="0"/>
              </a:spcAft>
              <a:buSzPts val="1000"/>
              <a:buNone/>
              <a:defRPr sz="1000"/>
            </a:lvl7pPr>
            <a:lvl8pPr lvl="7" algn="ctr" rtl="0">
              <a:lnSpc>
                <a:spcPct val="100000"/>
              </a:lnSpc>
              <a:spcBef>
                <a:spcPts val="0"/>
              </a:spcBef>
              <a:spcAft>
                <a:spcPts val="0"/>
              </a:spcAft>
              <a:buSzPts val="1000"/>
              <a:buNone/>
              <a:defRPr sz="1000"/>
            </a:lvl8pPr>
            <a:lvl9pPr lvl="8" algn="ctr" rtl="0">
              <a:lnSpc>
                <a:spcPct val="100000"/>
              </a:lnSpc>
              <a:spcBef>
                <a:spcPts val="0"/>
              </a:spcBef>
              <a:spcAft>
                <a:spcPts val="0"/>
              </a:spcAft>
              <a:buSzPts val="1000"/>
              <a:buNone/>
              <a:defRPr sz="1000"/>
            </a:lvl9pPr>
          </a:lstStyle>
          <a:p>
            <a:endParaRPr/>
          </a:p>
        </p:txBody>
      </p:sp>
      <p:sp>
        <p:nvSpPr>
          <p:cNvPr id="203" name="Google Shape;203;p13"/>
          <p:cNvSpPr txBox="1">
            <a:spLocks noGrp="1"/>
          </p:cNvSpPr>
          <p:nvPr>
            <p:ph type="subTitle" idx="6"/>
          </p:nvPr>
        </p:nvSpPr>
        <p:spPr>
          <a:xfrm flipH="1">
            <a:off x="4717778" y="2246925"/>
            <a:ext cx="2410500" cy="5778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000"/>
              <a:buNone/>
              <a:defRPr sz="1400" b="0"/>
            </a:lvl1pPr>
            <a:lvl2pPr lvl="1" algn="ctr" rtl="0">
              <a:lnSpc>
                <a:spcPct val="100000"/>
              </a:lnSpc>
              <a:spcBef>
                <a:spcPts val="0"/>
              </a:spcBef>
              <a:spcAft>
                <a:spcPts val="0"/>
              </a:spcAft>
              <a:buSzPts val="1000"/>
              <a:buNone/>
              <a:defRPr sz="1000"/>
            </a:lvl2pPr>
            <a:lvl3pPr lvl="2" algn="ctr" rtl="0">
              <a:lnSpc>
                <a:spcPct val="100000"/>
              </a:lnSpc>
              <a:spcBef>
                <a:spcPts val="0"/>
              </a:spcBef>
              <a:spcAft>
                <a:spcPts val="0"/>
              </a:spcAft>
              <a:buSzPts val="1000"/>
              <a:buNone/>
              <a:defRPr sz="1000"/>
            </a:lvl3pPr>
            <a:lvl4pPr lvl="3" algn="ctr" rtl="0">
              <a:lnSpc>
                <a:spcPct val="100000"/>
              </a:lnSpc>
              <a:spcBef>
                <a:spcPts val="0"/>
              </a:spcBef>
              <a:spcAft>
                <a:spcPts val="0"/>
              </a:spcAft>
              <a:buSzPts val="1000"/>
              <a:buNone/>
              <a:defRPr sz="1000"/>
            </a:lvl4pPr>
            <a:lvl5pPr lvl="4" algn="ctr" rtl="0">
              <a:lnSpc>
                <a:spcPct val="100000"/>
              </a:lnSpc>
              <a:spcBef>
                <a:spcPts val="0"/>
              </a:spcBef>
              <a:spcAft>
                <a:spcPts val="0"/>
              </a:spcAft>
              <a:buSzPts val="1000"/>
              <a:buNone/>
              <a:defRPr sz="1000"/>
            </a:lvl5pPr>
            <a:lvl6pPr lvl="5" algn="ctr" rtl="0">
              <a:lnSpc>
                <a:spcPct val="100000"/>
              </a:lnSpc>
              <a:spcBef>
                <a:spcPts val="0"/>
              </a:spcBef>
              <a:spcAft>
                <a:spcPts val="0"/>
              </a:spcAft>
              <a:buSzPts val="1000"/>
              <a:buNone/>
              <a:defRPr sz="1000"/>
            </a:lvl6pPr>
            <a:lvl7pPr lvl="6" algn="ctr" rtl="0">
              <a:lnSpc>
                <a:spcPct val="100000"/>
              </a:lnSpc>
              <a:spcBef>
                <a:spcPts val="0"/>
              </a:spcBef>
              <a:spcAft>
                <a:spcPts val="0"/>
              </a:spcAft>
              <a:buSzPts val="1000"/>
              <a:buNone/>
              <a:defRPr sz="1000"/>
            </a:lvl7pPr>
            <a:lvl8pPr lvl="7" algn="ctr" rtl="0">
              <a:lnSpc>
                <a:spcPct val="100000"/>
              </a:lnSpc>
              <a:spcBef>
                <a:spcPts val="0"/>
              </a:spcBef>
              <a:spcAft>
                <a:spcPts val="0"/>
              </a:spcAft>
              <a:buSzPts val="1000"/>
              <a:buNone/>
              <a:defRPr sz="1000"/>
            </a:lvl8pPr>
            <a:lvl9pPr lvl="8" algn="ctr" rtl="0">
              <a:lnSpc>
                <a:spcPct val="100000"/>
              </a:lnSpc>
              <a:spcBef>
                <a:spcPts val="0"/>
              </a:spcBef>
              <a:spcAft>
                <a:spcPts val="0"/>
              </a:spcAft>
              <a:buSzPts val="1000"/>
              <a:buNone/>
              <a:defRPr sz="1000"/>
            </a:lvl9pPr>
          </a:lstStyle>
          <a:p>
            <a:endParaRPr/>
          </a:p>
        </p:txBody>
      </p:sp>
      <p:sp>
        <p:nvSpPr>
          <p:cNvPr id="204" name="Google Shape;204;p13"/>
          <p:cNvSpPr txBox="1">
            <a:spLocks noGrp="1"/>
          </p:cNvSpPr>
          <p:nvPr>
            <p:ph type="subTitle" idx="7"/>
          </p:nvPr>
        </p:nvSpPr>
        <p:spPr>
          <a:xfrm flipH="1">
            <a:off x="1919252" y="3949800"/>
            <a:ext cx="2410500" cy="5778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000"/>
              <a:buNone/>
              <a:defRPr sz="1400" b="0"/>
            </a:lvl1pPr>
            <a:lvl2pPr lvl="1" algn="ctr" rtl="0">
              <a:lnSpc>
                <a:spcPct val="100000"/>
              </a:lnSpc>
              <a:spcBef>
                <a:spcPts val="0"/>
              </a:spcBef>
              <a:spcAft>
                <a:spcPts val="0"/>
              </a:spcAft>
              <a:buSzPts val="1000"/>
              <a:buNone/>
              <a:defRPr sz="1000"/>
            </a:lvl2pPr>
            <a:lvl3pPr lvl="2" algn="ctr" rtl="0">
              <a:lnSpc>
                <a:spcPct val="100000"/>
              </a:lnSpc>
              <a:spcBef>
                <a:spcPts val="0"/>
              </a:spcBef>
              <a:spcAft>
                <a:spcPts val="0"/>
              </a:spcAft>
              <a:buSzPts val="1000"/>
              <a:buNone/>
              <a:defRPr sz="1000"/>
            </a:lvl3pPr>
            <a:lvl4pPr lvl="3" algn="ctr" rtl="0">
              <a:lnSpc>
                <a:spcPct val="100000"/>
              </a:lnSpc>
              <a:spcBef>
                <a:spcPts val="0"/>
              </a:spcBef>
              <a:spcAft>
                <a:spcPts val="0"/>
              </a:spcAft>
              <a:buSzPts val="1000"/>
              <a:buNone/>
              <a:defRPr sz="1000"/>
            </a:lvl4pPr>
            <a:lvl5pPr lvl="4" algn="ctr" rtl="0">
              <a:lnSpc>
                <a:spcPct val="100000"/>
              </a:lnSpc>
              <a:spcBef>
                <a:spcPts val="0"/>
              </a:spcBef>
              <a:spcAft>
                <a:spcPts val="0"/>
              </a:spcAft>
              <a:buSzPts val="1000"/>
              <a:buNone/>
              <a:defRPr sz="1000"/>
            </a:lvl5pPr>
            <a:lvl6pPr lvl="5" algn="ctr" rtl="0">
              <a:lnSpc>
                <a:spcPct val="100000"/>
              </a:lnSpc>
              <a:spcBef>
                <a:spcPts val="0"/>
              </a:spcBef>
              <a:spcAft>
                <a:spcPts val="0"/>
              </a:spcAft>
              <a:buSzPts val="1000"/>
              <a:buNone/>
              <a:defRPr sz="1000"/>
            </a:lvl6pPr>
            <a:lvl7pPr lvl="6" algn="ctr" rtl="0">
              <a:lnSpc>
                <a:spcPct val="100000"/>
              </a:lnSpc>
              <a:spcBef>
                <a:spcPts val="0"/>
              </a:spcBef>
              <a:spcAft>
                <a:spcPts val="0"/>
              </a:spcAft>
              <a:buSzPts val="1000"/>
              <a:buNone/>
              <a:defRPr sz="1000"/>
            </a:lvl7pPr>
            <a:lvl8pPr lvl="7" algn="ctr" rtl="0">
              <a:lnSpc>
                <a:spcPct val="100000"/>
              </a:lnSpc>
              <a:spcBef>
                <a:spcPts val="0"/>
              </a:spcBef>
              <a:spcAft>
                <a:spcPts val="0"/>
              </a:spcAft>
              <a:buSzPts val="1000"/>
              <a:buNone/>
              <a:defRPr sz="1000"/>
            </a:lvl8pPr>
            <a:lvl9pPr lvl="8" algn="ctr" rtl="0">
              <a:lnSpc>
                <a:spcPct val="100000"/>
              </a:lnSpc>
              <a:spcBef>
                <a:spcPts val="0"/>
              </a:spcBef>
              <a:spcAft>
                <a:spcPts val="0"/>
              </a:spcAft>
              <a:buSzPts val="1000"/>
              <a:buNone/>
              <a:defRPr sz="1000"/>
            </a:lvl9pPr>
          </a:lstStyle>
          <a:p>
            <a:endParaRPr/>
          </a:p>
        </p:txBody>
      </p:sp>
      <p:sp>
        <p:nvSpPr>
          <p:cNvPr id="205" name="Google Shape;205;p13"/>
          <p:cNvSpPr txBox="1">
            <a:spLocks noGrp="1"/>
          </p:cNvSpPr>
          <p:nvPr>
            <p:ph type="subTitle" idx="8"/>
          </p:nvPr>
        </p:nvSpPr>
        <p:spPr>
          <a:xfrm flipH="1">
            <a:off x="4717778" y="3949800"/>
            <a:ext cx="2410500" cy="5778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000"/>
              <a:buNone/>
              <a:defRPr sz="1400" b="0"/>
            </a:lvl1pPr>
            <a:lvl2pPr lvl="1" algn="ctr" rtl="0">
              <a:lnSpc>
                <a:spcPct val="100000"/>
              </a:lnSpc>
              <a:spcBef>
                <a:spcPts val="0"/>
              </a:spcBef>
              <a:spcAft>
                <a:spcPts val="0"/>
              </a:spcAft>
              <a:buSzPts val="1000"/>
              <a:buNone/>
              <a:defRPr sz="1000"/>
            </a:lvl2pPr>
            <a:lvl3pPr lvl="2" algn="ctr" rtl="0">
              <a:lnSpc>
                <a:spcPct val="100000"/>
              </a:lnSpc>
              <a:spcBef>
                <a:spcPts val="0"/>
              </a:spcBef>
              <a:spcAft>
                <a:spcPts val="0"/>
              </a:spcAft>
              <a:buSzPts val="1000"/>
              <a:buNone/>
              <a:defRPr sz="1000"/>
            </a:lvl3pPr>
            <a:lvl4pPr lvl="3" algn="ctr" rtl="0">
              <a:lnSpc>
                <a:spcPct val="100000"/>
              </a:lnSpc>
              <a:spcBef>
                <a:spcPts val="0"/>
              </a:spcBef>
              <a:spcAft>
                <a:spcPts val="0"/>
              </a:spcAft>
              <a:buSzPts val="1000"/>
              <a:buNone/>
              <a:defRPr sz="1000"/>
            </a:lvl4pPr>
            <a:lvl5pPr lvl="4" algn="ctr" rtl="0">
              <a:lnSpc>
                <a:spcPct val="100000"/>
              </a:lnSpc>
              <a:spcBef>
                <a:spcPts val="0"/>
              </a:spcBef>
              <a:spcAft>
                <a:spcPts val="0"/>
              </a:spcAft>
              <a:buSzPts val="1000"/>
              <a:buNone/>
              <a:defRPr sz="1000"/>
            </a:lvl5pPr>
            <a:lvl6pPr lvl="5" algn="ctr" rtl="0">
              <a:lnSpc>
                <a:spcPct val="100000"/>
              </a:lnSpc>
              <a:spcBef>
                <a:spcPts val="0"/>
              </a:spcBef>
              <a:spcAft>
                <a:spcPts val="0"/>
              </a:spcAft>
              <a:buSzPts val="1000"/>
              <a:buNone/>
              <a:defRPr sz="1000"/>
            </a:lvl6pPr>
            <a:lvl7pPr lvl="6" algn="ctr" rtl="0">
              <a:lnSpc>
                <a:spcPct val="100000"/>
              </a:lnSpc>
              <a:spcBef>
                <a:spcPts val="0"/>
              </a:spcBef>
              <a:spcAft>
                <a:spcPts val="0"/>
              </a:spcAft>
              <a:buSzPts val="1000"/>
              <a:buNone/>
              <a:defRPr sz="1000"/>
            </a:lvl7pPr>
            <a:lvl8pPr lvl="7" algn="ctr" rtl="0">
              <a:lnSpc>
                <a:spcPct val="100000"/>
              </a:lnSpc>
              <a:spcBef>
                <a:spcPts val="0"/>
              </a:spcBef>
              <a:spcAft>
                <a:spcPts val="0"/>
              </a:spcAft>
              <a:buSzPts val="1000"/>
              <a:buNone/>
              <a:defRPr sz="1000"/>
            </a:lvl8pPr>
            <a:lvl9pPr lvl="8" algn="ctr" rtl="0">
              <a:lnSpc>
                <a:spcPct val="100000"/>
              </a:lnSpc>
              <a:spcBef>
                <a:spcPts val="0"/>
              </a:spcBef>
              <a:spcAft>
                <a:spcPts val="0"/>
              </a:spcAft>
              <a:buSzPts val="1000"/>
              <a:buNone/>
              <a:defRPr sz="1000"/>
            </a:lvl9pPr>
          </a:lstStyle>
          <a:p>
            <a:endParaRPr/>
          </a:p>
        </p:txBody>
      </p:sp>
      <p:sp>
        <p:nvSpPr>
          <p:cNvPr id="206" name="Google Shape;206;p13"/>
          <p:cNvSpPr txBox="1">
            <a:spLocks noGrp="1"/>
          </p:cNvSpPr>
          <p:nvPr>
            <p:ph type="title" idx="9"/>
          </p:nvPr>
        </p:nvSpPr>
        <p:spPr>
          <a:xfrm>
            <a:off x="2135638" y="1788325"/>
            <a:ext cx="1977600" cy="421500"/>
          </a:xfrm>
          <a:prstGeom prst="rect">
            <a:avLst/>
          </a:prstGeom>
          <a:noFill/>
          <a:ln>
            <a:noFill/>
          </a:ln>
        </p:spPr>
        <p:txBody>
          <a:bodyPr spcFirstLastPara="1" wrap="square" lIns="0" tIns="0" rIns="0" bIns="0" anchor="ctr" anchorCtr="0">
            <a:normAutofit/>
          </a:bodyPr>
          <a:lstStyle>
            <a:lvl1pPr lvl="0" algn="ctr" rtl="0">
              <a:spcBef>
                <a:spcPts val="0"/>
              </a:spcBef>
              <a:spcAft>
                <a:spcPts val="0"/>
              </a:spcAft>
              <a:buSzPts val="1400"/>
              <a:buNone/>
              <a:defRPr sz="2200" i="0"/>
            </a:lvl1pPr>
            <a:lvl2pPr lvl="1" algn="r" rtl="0">
              <a:spcBef>
                <a:spcPts val="0"/>
              </a:spcBef>
              <a:spcAft>
                <a:spcPts val="0"/>
              </a:spcAft>
              <a:buSzPts val="1400"/>
              <a:buNone/>
              <a:defRPr sz="1400"/>
            </a:lvl2pPr>
            <a:lvl3pPr lvl="2" algn="r" rtl="0">
              <a:spcBef>
                <a:spcPts val="0"/>
              </a:spcBef>
              <a:spcAft>
                <a:spcPts val="0"/>
              </a:spcAft>
              <a:buSzPts val="1400"/>
              <a:buNone/>
              <a:defRPr sz="1400"/>
            </a:lvl3pPr>
            <a:lvl4pPr lvl="3" algn="r" rtl="0">
              <a:spcBef>
                <a:spcPts val="0"/>
              </a:spcBef>
              <a:spcAft>
                <a:spcPts val="0"/>
              </a:spcAft>
              <a:buSzPts val="1400"/>
              <a:buNone/>
              <a:defRPr sz="1400"/>
            </a:lvl4pPr>
            <a:lvl5pPr lvl="4" algn="r" rtl="0">
              <a:spcBef>
                <a:spcPts val="0"/>
              </a:spcBef>
              <a:spcAft>
                <a:spcPts val="0"/>
              </a:spcAft>
              <a:buSzPts val="1400"/>
              <a:buNone/>
              <a:defRPr sz="1400"/>
            </a:lvl5pPr>
            <a:lvl6pPr lvl="5" algn="r" rtl="0">
              <a:spcBef>
                <a:spcPts val="0"/>
              </a:spcBef>
              <a:spcAft>
                <a:spcPts val="0"/>
              </a:spcAft>
              <a:buSzPts val="1400"/>
              <a:buNone/>
              <a:defRPr sz="1400"/>
            </a:lvl6pPr>
            <a:lvl7pPr lvl="6" algn="r" rtl="0">
              <a:spcBef>
                <a:spcPts val="0"/>
              </a:spcBef>
              <a:spcAft>
                <a:spcPts val="0"/>
              </a:spcAft>
              <a:buSzPts val="1400"/>
              <a:buNone/>
              <a:defRPr sz="1400"/>
            </a:lvl7pPr>
            <a:lvl8pPr lvl="7" algn="r" rtl="0">
              <a:spcBef>
                <a:spcPts val="0"/>
              </a:spcBef>
              <a:spcAft>
                <a:spcPts val="0"/>
              </a:spcAft>
              <a:buSzPts val="1400"/>
              <a:buNone/>
              <a:defRPr sz="1400"/>
            </a:lvl8pPr>
            <a:lvl9pPr lvl="8" algn="r" rtl="0">
              <a:spcBef>
                <a:spcPts val="0"/>
              </a:spcBef>
              <a:spcAft>
                <a:spcPts val="0"/>
              </a:spcAft>
              <a:buSzPts val="1400"/>
              <a:buNone/>
              <a:defRPr sz="1400"/>
            </a:lvl9pPr>
          </a:lstStyle>
          <a:p>
            <a:endParaRPr/>
          </a:p>
        </p:txBody>
      </p:sp>
      <p:sp>
        <p:nvSpPr>
          <p:cNvPr id="207" name="Google Shape;207;p13"/>
          <p:cNvSpPr txBox="1">
            <a:spLocks noGrp="1"/>
          </p:cNvSpPr>
          <p:nvPr>
            <p:ph type="title" idx="13"/>
          </p:nvPr>
        </p:nvSpPr>
        <p:spPr>
          <a:xfrm>
            <a:off x="4934230" y="1788317"/>
            <a:ext cx="1977600" cy="421500"/>
          </a:xfrm>
          <a:prstGeom prst="rect">
            <a:avLst/>
          </a:prstGeom>
          <a:noFill/>
          <a:ln>
            <a:noFill/>
          </a:ln>
        </p:spPr>
        <p:txBody>
          <a:bodyPr spcFirstLastPara="1" wrap="square" lIns="0" tIns="0" rIns="0" bIns="0" anchor="ctr" anchorCtr="0">
            <a:normAutofit/>
          </a:bodyPr>
          <a:lstStyle>
            <a:lvl1pPr lvl="0" algn="ctr" rtl="0">
              <a:spcBef>
                <a:spcPts val="0"/>
              </a:spcBef>
              <a:spcAft>
                <a:spcPts val="0"/>
              </a:spcAft>
              <a:buSzPts val="1400"/>
              <a:buNone/>
              <a:defRPr sz="2200" i="0"/>
            </a:lvl1pPr>
            <a:lvl2pPr lvl="1" rtl="0">
              <a:spcBef>
                <a:spcPts val="0"/>
              </a:spcBef>
              <a:spcAft>
                <a:spcPts val="0"/>
              </a:spcAft>
              <a:buSzPts val="1400"/>
              <a:buNone/>
              <a:defRPr sz="1400"/>
            </a:lvl2pPr>
            <a:lvl3pPr lvl="2" rtl="0">
              <a:spcBef>
                <a:spcPts val="0"/>
              </a:spcBef>
              <a:spcAft>
                <a:spcPts val="0"/>
              </a:spcAft>
              <a:buSzPts val="1400"/>
              <a:buNone/>
              <a:defRPr sz="1400"/>
            </a:lvl3pPr>
            <a:lvl4pPr lvl="3" rtl="0">
              <a:spcBef>
                <a:spcPts val="0"/>
              </a:spcBef>
              <a:spcAft>
                <a:spcPts val="0"/>
              </a:spcAft>
              <a:buSzPts val="1400"/>
              <a:buNone/>
              <a:defRPr sz="1400"/>
            </a:lvl4pPr>
            <a:lvl5pPr lvl="4" rtl="0">
              <a:spcBef>
                <a:spcPts val="0"/>
              </a:spcBef>
              <a:spcAft>
                <a:spcPts val="0"/>
              </a:spcAft>
              <a:buSzPts val="1400"/>
              <a:buNone/>
              <a:defRPr sz="1400"/>
            </a:lvl5pPr>
            <a:lvl6pPr lvl="5" rtl="0">
              <a:spcBef>
                <a:spcPts val="0"/>
              </a:spcBef>
              <a:spcAft>
                <a:spcPts val="0"/>
              </a:spcAft>
              <a:buSzPts val="1400"/>
              <a:buNone/>
              <a:defRPr sz="1400"/>
            </a:lvl6pPr>
            <a:lvl7pPr lvl="6" rtl="0">
              <a:spcBef>
                <a:spcPts val="0"/>
              </a:spcBef>
              <a:spcAft>
                <a:spcPts val="0"/>
              </a:spcAft>
              <a:buSzPts val="1400"/>
              <a:buNone/>
              <a:defRPr sz="1400"/>
            </a:lvl7pPr>
            <a:lvl8pPr lvl="7" rtl="0">
              <a:spcBef>
                <a:spcPts val="0"/>
              </a:spcBef>
              <a:spcAft>
                <a:spcPts val="0"/>
              </a:spcAft>
              <a:buSzPts val="1400"/>
              <a:buNone/>
              <a:defRPr sz="1400"/>
            </a:lvl8pPr>
            <a:lvl9pPr lvl="8" rtl="0">
              <a:spcBef>
                <a:spcPts val="0"/>
              </a:spcBef>
              <a:spcAft>
                <a:spcPts val="0"/>
              </a:spcAft>
              <a:buSzPts val="1400"/>
              <a:buNone/>
              <a:defRPr sz="1400"/>
            </a:lvl9pPr>
          </a:lstStyle>
          <a:p>
            <a:endParaRPr/>
          </a:p>
        </p:txBody>
      </p:sp>
      <p:sp>
        <p:nvSpPr>
          <p:cNvPr id="208" name="Google Shape;208;p13"/>
          <p:cNvSpPr txBox="1">
            <a:spLocks noGrp="1"/>
          </p:cNvSpPr>
          <p:nvPr>
            <p:ph type="title" idx="14"/>
          </p:nvPr>
        </p:nvSpPr>
        <p:spPr>
          <a:xfrm>
            <a:off x="4934155" y="3462750"/>
            <a:ext cx="1977600" cy="421500"/>
          </a:xfrm>
          <a:prstGeom prst="rect">
            <a:avLst/>
          </a:prstGeom>
          <a:noFill/>
          <a:ln>
            <a:noFill/>
          </a:ln>
        </p:spPr>
        <p:txBody>
          <a:bodyPr spcFirstLastPara="1" wrap="square" lIns="0" tIns="0" rIns="0" bIns="0" anchor="ctr" anchorCtr="0">
            <a:normAutofit/>
          </a:bodyPr>
          <a:lstStyle>
            <a:lvl1pPr lvl="0" algn="ctr" rtl="0">
              <a:spcBef>
                <a:spcPts val="0"/>
              </a:spcBef>
              <a:spcAft>
                <a:spcPts val="0"/>
              </a:spcAft>
              <a:buSzPts val="1400"/>
              <a:buNone/>
              <a:defRPr sz="2200" i="0"/>
            </a:lvl1pPr>
            <a:lvl2pPr lvl="1" rtl="0">
              <a:spcBef>
                <a:spcPts val="0"/>
              </a:spcBef>
              <a:spcAft>
                <a:spcPts val="0"/>
              </a:spcAft>
              <a:buSzPts val="1400"/>
              <a:buNone/>
              <a:defRPr sz="1400"/>
            </a:lvl2pPr>
            <a:lvl3pPr lvl="2" rtl="0">
              <a:spcBef>
                <a:spcPts val="0"/>
              </a:spcBef>
              <a:spcAft>
                <a:spcPts val="0"/>
              </a:spcAft>
              <a:buSzPts val="1400"/>
              <a:buNone/>
              <a:defRPr sz="1400"/>
            </a:lvl3pPr>
            <a:lvl4pPr lvl="3" rtl="0">
              <a:spcBef>
                <a:spcPts val="0"/>
              </a:spcBef>
              <a:spcAft>
                <a:spcPts val="0"/>
              </a:spcAft>
              <a:buSzPts val="1400"/>
              <a:buNone/>
              <a:defRPr sz="1400"/>
            </a:lvl4pPr>
            <a:lvl5pPr lvl="4" rtl="0">
              <a:spcBef>
                <a:spcPts val="0"/>
              </a:spcBef>
              <a:spcAft>
                <a:spcPts val="0"/>
              </a:spcAft>
              <a:buSzPts val="1400"/>
              <a:buNone/>
              <a:defRPr sz="1400"/>
            </a:lvl5pPr>
            <a:lvl6pPr lvl="5" rtl="0">
              <a:spcBef>
                <a:spcPts val="0"/>
              </a:spcBef>
              <a:spcAft>
                <a:spcPts val="0"/>
              </a:spcAft>
              <a:buSzPts val="1400"/>
              <a:buNone/>
              <a:defRPr sz="1400"/>
            </a:lvl6pPr>
            <a:lvl7pPr lvl="6" rtl="0">
              <a:spcBef>
                <a:spcPts val="0"/>
              </a:spcBef>
              <a:spcAft>
                <a:spcPts val="0"/>
              </a:spcAft>
              <a:buSzPts val="1400"/>
              <a:buNone/>
              <a:defRPr sz="1400"/>
            </a:lvl7pPr>
            <a:lvl8pPr lvl="7" rtl="0">
              <a:spcBef>
                <a:spcPts val="0"/>
              </a:spcBef>
              <a:spcAft>
                <a:spcPts val="0"/>
              </a:spcAft>
              <a:buSzPts val="1400"/>
              <a:buNone/>
              <a:defRPr sz="1400"/>
            </a:lvl8pPr>
            <a:lvl9pPr lvl="8" rtl="0">
              <a:spcBef>
                <a:spcPts val="0"/>
              </a:spcBef>
              <a:spcAft>
                <a:spcPts val="0"/>
              </a:spcAft>
              <a:buSzPts val="1400"/>
              <a:buNone/>
              <a:defRPr sz="1400"/>
            </a:lvl9pPr>
          </a:lstStyle>
          <a:p>
            <a:endParaRPr/>
          </a:p>
        </p:txBody>
      </p:sp>
      <p:sp>
        <p:nvSpPr>
          <p:cNvPr id="209" name="Google Shape;209;p13"/>
          <p:cNvSpPr txBox="1">
            <a:spLocks noGrp="1"/>
          </p:cNvSpPr>
          <p:nvPr>
            <p:ph type="title" idx="15"/>
          </p:nvPr>
        </p:nvSpPr>
        <p:spPr>
          <a:xfrm>
            <a:off x="2135638" y="3462750"/>
            <a:ext cx="1977600" cy="421500"/>
          </a:xfrm>
          <a:prstGeom prst="rect">
            <a:avLst/>
          </a:prstGeom>
          <a:noFill/>
          <a:ln>
            <a:noFill/>
          </a:ln>
        </p:spPr>
        <p:txBody>
          <a:bodyPr spcFirstLastPara="1" wrap="square" lIns="0" tIns="0" rIns="0" bIns="0" anchor="ctr" anchorCtr="0">
            <a:normAutofit/>
          </a:bodyPr>
          <a:lstStyle>
            <a:lvl1pPr lvl="0" algn="ctr" rtl="0">
              <a:spcBef>
                <a:spcPts val="0"/>
              </a:spcBef>
              <a:spcAft>
                <a:spcPts val="0"/>
              </a:spcAft>
              <a:buSzPts val="1400"/>
              <a:buNone/>
              <a:defRPr sz="2200" i="0"/>
            </a:lvl1pPr>
            <a:lvl2pPr lvl="1" algn="r" rtl="0">
              <a:spcBef>
                <a:spcPts val="0"/>
              </a:spcBef>
              <a:spcAft>
                <a:spcPts val="0"/>
              </a:spcAft>
              <a:buSzPts val="1400"/>
              <a:buNone/>
              <a:defRPr sz="1400"/>
            </a:lvl2pPr>
            <a:lvl3pPr lvl="2" algn="r" rtl="0">
              <a:spcBef>
                <a:spcPts val="0"/>
              </a:spcBef>
              <a:spcAft>
                <a:spcPts val="0"/>
              </a:spcAft>
              <a:buSzPts val="1400"/>
              <a:buNone/>
              <a:defRPr sz="1400"/>
            </a:lvl3pPr>
            <a:lvl4pPr lvl="3" algn="r" rtl="0">
              <a:spcBef>
                <a:spcPts val="0"/>
              </a:spcBef>
              <a:spcAft>
                <a:spcPts val="0"/>
              </a:spcAft>
              <a:buSzPts val="1400"/>
              <a:buNone/>
              <a:defRPr sz="1400"/>
            </a:lvl4pPr>
            <a:lvl5pPr lvl="4" algn="r" rtl="0">
              <a:spcBef>
                <a:spcPts val="0"/>
              </a:spcBef>
              <a:spcAft>
                <a:spcPts val="0"/>
              </a:spcAft>
              <a:buSzPts val="1400"/>
              <a:buNone/>
              <a:defRPr sz="1400"/>
            </a:lvl5pPr>
            <a:lvl6pPr lvl="5" algn="r" rtl="0">
              <a:spcBef>
                <a:spcPts val="0"/>
              </a:spcBef>
              <a:spcAft>
                <a:spcPts val="0"/>
              </a:spcAft>
              <a:buSzPts val="1400"/>
              <a:buNone/>
              <a:defRPr sz="1400"/>
            </a:lvl6pPr>
            <a:lvl7pPr lvl="6" algn="r" rtl="0">
              <a:spcBef>
                <a:spcPts val="0"/>
              </a:spcBef>
              <a:spcAft>
                <a:spcPts val="0"/>
              </a:spcAft>
              <a:buSzPts val="1400"/>
              <a:buNone/>
              <a:defRPr sz="1400"/>
            </a:lvl7pPr>
            <a:lvl8pPr lvl="7" algn="r" rtl="0">
              <a:spcBef>
                <a:spcPts val="0"/>
              </a:spcBef>
              <a:spcAft>
                <a:spcPts val="0"/>
              </a:spcAft>
              <a:buSzPts val="1400"/>
              <a:buNone/>
              <a:defRPr sz="1400"/>
            </a:lvl8pPr>
            <a:lvl9pPr lvl="8" algn="r" rtl="0">
              <a:spcBef>
                <a:spcPts val="0"/>
              </a:spcBef>
              <a:spcAft>
                <a:spcPts val="0"/>
              </a:spcAft>
              <a:buSzPts val="1400"/>
              <a:buNone/>
              <a:defRPr sz="1400"/>
            </a:lvl9pPr>
          </a:lstStyle>
          <a:p>
            <a:endParaRPr/>
          </a:p>
        </p:txBody>
      </p:sp>
      <p:sp>
        <p:nvSpPr>
          <p:cNvPr id="210" name="Google Shape;210;p13"/>
          <p:cNvSpPr/>
          <p:nvPr/>
        </p:nvSpPr>
        <p:spPr>
          <a:xfrm>
            <a:off x="8526475" y="-204125"/>
            <a:ext cx="644071" cy="3629966"/>
          </a:xfrm>
          <a:custGeom>
            <a:avLst/>
            <a:gdLst/>
            <a:ahLst/>
            <a:cxnLst/>
            <a:rect l="l" t="t" r="r" b="b"/>
            <a:pathLst>
              <a:path w="18600" h="104829" extrusionOk="0">
                <a:moveTo>
                  <a:pt x="16360" y="1"/>
                </a:moveTo>
                <a:cubicBezTo>
                  <a:pt x="9962" y="1"/>
                  <a:pt x="4427" y="11283"/>
                  <a:pt x="3561" y="15670"/>
                </a:cubicBezTo>
                <a:cubicBezTo>
                  <a:pt x="1512" y="25875"/>
                  <a:pt x="9370" y="33772"/>
                  <a:pt x="10762" y="43341"/>
                </a:cubicBezTo>
                <a:cubicBezTo>
                  <a:pt x="11936" y="51337"/>
                  <a:pt x="10921" y="59692"/>
                  <a:pt x="7719" y="67132"/>
                </a:cubicBezTo>
                <a:cubicBezTo>
                  <a:pt x="5172" y="73120"/>
                  <a:pt x="1214" y="78750"/>
                  <a:pt x="657" y="85254"/>
                </a:cubicBezTo>
                <a:cubicBezTo>
                  <a:pt x="0" y="93609"/>
                  <a:pt x="9111" y="104590"/>
                  <a:pt x="18560" y="104829"/>
                </a:cubicBezTo>
                <a:lnTo>
                  <a:pt x="18560" y="104829"/>
                </a:lnTo>
                <a:cubicBezTo>
                  <a:pt x="18600" y="104809"/>
                  <a:pt x="18341" y="372"/>
                  <a:pt x="18341" y="372"/>
                </a:cubicBezTo>
                <a:cubicBezTo>
                  <a:pt x="17675" y="118"/>
                  <a:pt x="17013" y="1"/>
                  <a:pt x="1636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11" name="Google Shape;211;p13"/>
          <p:cNvGrpSpPr/>
          <p:nvPr/>
        </p:nvGrpSpPr>
        <p:grpSpPr>
          <a:xfrm rot="1260113">
            <a:off x="311413" y="1211435"/>
            <a:ext cx="520217" cy="421454"/>
            <a:chOff x="5375600" y="1117425"/>
            <a:chExt cx="608900" cy="493300"/>
          </a:xfrm>
        </p:grpSpPr>
        <p:sp>
          <p:nvSpPr>
            <p:cNvPr id="212" name="Google Shape;212;p13"/>
            <p:cNvSpPr/>
            <p:nvPr/>
          </p:nvSpPr>
          <p:spPr>
            <a:xfrm>
              <a:off x="5466600" y="1312025"/>
              <a:ext cx="517900" cy="298700"/>
            </a:xfrm>
            <a:custGeom>
              <a:avLst/>
              <a:gdLst/>
              <a:ahLst/>
              <a:cxnLst/>
              <a:rect l="l" t="t" r="r" b="b"/>
              <a:pathLst>
                <a:path w="20716" h="11948" fill="none" extrusionOk="0">
                  <a:moveTo>
                    <a:pt x="6864" y="3034"/>
                  </a:moveTo>
                  <a:cubicBezTo>
                    <a:pt x="5357" y="2574"/>
                    <a:pt x="3851" y="1360"/>
                    <a:pt x="2114" y="2155"/>
                  </a:cubicBezTo>
                  <a:cubicBezTo>
                    <a:pt x="566" y="2867"/>
                    <a:pt x="1" y="4771"/>
                    <a:pt x="22" y="6319"/>
                  </a:cubicBezTo>
                  <a:cubicBezTo>
                    <a:pt x="85" y="10608"/>
                    <a:pt x="3872" y="10357"/>
                    <a:pt x="7010" y="10483"/>
                  </a:cubicBezTo>
                  <a:cubicBezTo>
                    <a:pt x="8600" y="10567"/>
                    <a:pt x="9709" y="11822"/>
                    <a:pt x="11572" y="11864"/>
                  </a:cubicBezTo>
                  <a:cubicBezTo>
                    <a:pt x="13518" y="11948"/>
                    <a:pt x="15694" y="11006"/>
                    <a:pt x="17116" y="9625"/>
                  </a:cubicBezTo>
                  <a:cubicBezTo>
                    <a:pt x="20715" y="6089"/>
                    <a:pt x="16028" y="733"/>
                    <a:pt x="12116" y="230"/>
                  </a:cubicBezTo>
                  <a:cubicBezTo>
                    <a:pt x="10212" y="0"/>
                    <a:pt x="6717" y="900"/>
                    <a:pt x="6655" y="3306"/>
                  </a:cubicBezTo>
                  <a:cubicBezTo>
                    <a:pt x="6717" y="3076"/>
                    <a:pt x="6885" y="2888"/>
                    <a:pt x="7010" y="2657"/>
                  </a:cubicBezTo>
                </a:path>
              </a:pathLst>
            </a:cu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13"/>
            <p:cNvSpPr/>
            <p:nvPr/>
          </p:nvSpPr>
          <p:spPr>
            <a:xfrm>
              <a:off x="5624050" y="1148825"/>
              <a:ext cx="12600" cy="242725"/>
            </a:xfrm>
            <a:custGeom>
              <a:avLst/>
              <a:gdLst/>
              <a:ahLst/>
              <a:cxnLst/>
              <a:rect l="l" t="t" r="r" b="b"/>
              <a:pathLst>
                <a:path w="504" h="9709" fill="none" extrusionOk="0">
                  <a:moveTo>
                    <a:pt x="210" y="9709"/>
                  </a:moveTo>
                  <a:cubicBezTo>
                    <a:pt x="210" y="6486"/>
                    <a:pt x="1" y="3201"/>
                    <a:pt x="252" y="0"/>
                  </a:cubicBezTo>
                  <a:cubicBezTo>
                    <a:pt x="503" y="63"/>
                    <a:pt x="273" y="188"/>
                    <a:pt x="377" y="356"/>
                  </a:cubicBezTo>
                </a:path>
              </a:pathLst>
            </a:cu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13"/>
            <p:cNvSpPr/>
            <p:nvPr/>
          </p:nvSpPr>
          <p:spPr>
            <a:xfrm>
              <a:off x="5467125" y="1408800"/>
              <a:ext cx="74825" cy="52325"/>
            </a:xfrm>
            <a:custGeom>
              <a:avLst/>
              <a:gdLst/>
              <a:ahLst/>
              <a:cxnLst/>
              <a:rect l="l" t="t" r="r" b="b"/>
              <a:pathLst>
                <a:path w="2993" h="2093" fill="none" extrusionOk="0">
                  <a:moveTo>
                    <a:pt x="1" y="2092"/>
                  </a:moveTo>
                  <a:cubicBezTo>
                    <a:pt x="921" y="1360"/>
                    <a:pt x="1926" y="460"/>
                    <a:pt x="2993" y="0"/>
                  </a:cubicBezTo>
                </a:path>
              </a:pathLst>
            </a:cu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13"/>
            <p:cNvSpPr/>
            <p:nvPr/>
          </p:nvSpPr>
          <p:spPr>
            <a:xfrm>
              <a:off x="5476550" y="1448550"/>
              <a:ext cx="74300" cy="56000"/>
            </a:xfrm>
            <a:custGeom>
              <a:avLst/>
              <a:gdLst/>
              <a:ahLst/>
              <a:cxnLst/>
              <a:rect l="l" t="t" r="r" b="b"/>
              <a:pathLst>
                <a:path w="2972" h="2240" fill="none" extrusionOk="0">
                  <a:moveTo>
                    <a:pt x="0" y="2239"/>
                  </a:moveTo>
                  <a:cubicBezTo>
                    <a:pt x="816" y="1339"/>
                    <a:pt x="1800" y="419"/>
                    <a:pt x="2972" y="0"/>
                  </a:cubicBezTo>
                </a:path>
              </a:pathLst>
            </a:cu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13"/>
            <p:cNvSpPr/>
            <p:nvPr/>
          </p:nvSpPr>
          <p:spPr>
            <a:xfrm>
              <a:off x="5489625" y="1468950"/>
              <a:ext cx="87375" cy="65925"/>
            </a:xfrm>
            <a:custGeom>
              <a:avLst/>
              <a:gdLst/>
              <a:ahLst/>
              <a:cxnLst/>
              <a:rect l="l" t="t" r="r" b="b"/>
              <a:pathLst>
                <a:path w="3495" h="2637" fill="none" extrusionOk="0">
                  <a:moveTo>
                    <a:pt x="0" y="2637"/>
                  </a:moveTo>
                  <a:cubicBezTo>
                    <a:pt x="733" y="1674"/>
                    <a:pt x="2218" y="0"/>
                    <a:pt x="3495" y="21"/>
                  </a:cubicBezTo>
                </a:path>
              </a:pathLst>
            </a:cu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13"/>
            <p:cNvSpPr/>
            <p:nvPr/>
          </p:nvSpPr>
          <p:spPr>
            <a:xfrm>
              <a:off x="5532525" y="1500325"/>
              <a:ext cx="87900" cy="56000"/>
            </a:xfrm>
            <a:custGeom>
              <a:avLst/>
              <a:gdLst/>
              <a:ahLst/>
              <a:cxnLst/>
              <a:rect l="l" t="t" r="r" b="b"/>
              <a:pathLst>
                <a:path w="3516" h="2240" fill="none" extrusionOk="0">
                  <a:moveTo>
                    <a:pt x="0" y="2240"/>
                  </a:moveTo>
                  <a:cubicBezTo>
                    <a:pt x="1151" y="1423"/>
                    <a:pt x="2281" y="628"/>
                    <a:pt x="3515" y="1"/>
                  </a:cubicBezTo>
                </a:path>
              </a:pathLst>
            </a:cu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13"/>
            <p:cNvSpPr/>
            <p:nvPr/>
          </p:nvSpPr>
          <p:spPr>
            <a:xfrm>
              <a:off x="5584825" y="1526475"/>
              <a:ext cx="75350" cy="44500"/>
            </a:xfrm>
            <a:custGeom>
              <a:avLst/>
              <a:gdLst/>
              <a:ahLst/>
              <a:cxnLst/>
              <a:rect l="l" t="t" r="r" b="b"/>
              <a:pathLst>
                <a:path w="3014" h="1780" fill="none" extrusionOk="0">
                  <a:moveTo>
                    <a:pt x="1" y="1779"/>
                  </a:moveTo>
                  <a:cubicBezTo>
                    <a:pt x="775" y="1361"/>
                    <a:pt x="2198" y="377"/>
                    <a:pt x="3014" y="1"/>
                  </a:cubicBezTo>
                </a:path>
              </a:pathLst>
            </a:cu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13"/>
            <p:cNvSpPr/>
            <p:nvPr/>
          </p:nvSpPr>
          <p:spPr>
            <a:xfrm>
              <a:off x="5640025" y="1534850"/>
              <a:ext cx="48675" cy="34550"/>
            </a:xfrm>
            <a:custGeom>
              <a:avLst/>
              <a:gdLst/>
              <a:ahLst/>
              <a:cxnLst/>
              <a:rect l="l" t="t" r="r" b="b"/>
              <a:pathLst>
                <a:path w="1947" h="1382" fill="none" extrusionOk="0">
                  <a:moveTo>
                    <a:pt x="0" y="1382"/>
                  </a:moveTo>
                  <a:cubicBezTo>
                    <a:pt x="628" y="838"/>
                    <a:pt x="1214" y="252"/>
                    <a:pt x="1946" y="1"/>
                  </a:cubicBezTo>
                </a:path>
              </a:pathLst>
            </a:custGeom>
            <a:noFill/>
            <a:ln w="19050"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13"/>
            <p:cNvSpPr/>
            <p:nvPr/>
          </p:nvSpPr>
          <p:spPr>
            <a:xfrm>
              <a:off x="5683950" y="1547925"/>
              <a:ext cx="78500" cy="52350"/>
            </a:xfrm>
            <a:custGeom>
              <a:avLst/>
              <a:gdLst/>
              <a:ahLst/>
              <a:cxnLst/>
              <a:rect l="l" t="t" r="r" b="b"/>
              <a:pathLst>
                <a:path w="3140" h="2094" fill="none" extrusionOk="0">
                  <a:moveTo>
                    <a:pt x="1" y="2093"/>
                  </a:moveTo>
                  <a:cubicBezTo>
                    <a:pt x="1068" y="1549"/>
                    <a:pt x="1989" y="231"/>
                    <a:pt x="3139" y="1"/>
                  </a:cubicBezTo>
                </a:path>
              </a:pathLst>
            </a:custGeom>
            <a:noFill/>
            <a:ln w="19050"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13"/>
            <p:cNvSpPr/>
            <p:nvPr/>
          </p:nvSpPr>
          <p:spPr>
            <a:xfrm>
              <a:off x="5749875" y="1543225"/>
              <a:ext cx="91550" cy="64875"/>
            </a:xfrm>
            <a:custGeom>
              <a:avLst/>
              <a:gdLst/>
              <a:ahLst/>
              <a:cxnLst/>
              <a:rect l="l" t="t" r="r" b="b"/>
              <a:pathLst>
                <a:path w="3662" h="2595" fill="none" extrusionOk="0">
                  <a:moveTo>
                    <a:pt x="0" y="2595"/>
                  </a:moveTo>
                  <a:cubicBezTo>
                    <a:pt x="670" y="1277"/>
                    <a:pt x="2176" y="293"/>
                    <a:pt x="3662" y="0"/>
                  </a:cubicBezTo>
                </a:path>
              </a:pathLst>
            </a:custGeom>
            <a:noFill/>
            <a:ln w="19050"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13"/>
            <p:cNvSpPr/>
            <p:nvPr/>
          </p:nvSpPr>
          <p:spPr>
            <a:xfrm>
              <a:off x="5375600" y="1117425"/>
              <a:ext cx="476025" cy="205600"/>
            </a:xfrm>
            <a:custGeom>
              <a:avLst/>
              <a:gdLst/>
              <a:ahLst/>
              <a:cxnLst/>
              <a:rect l="l" t="t" r="r" b="b"/>
              <a:pathLst>
                <a:path w="19041" h="8224" fill="none" extrusionOk="0">
                  <a:moveTo>
                    <a:pt x="10839" y="5232"/>
                  </a:moveTo>
                  <a:cubicBezTo>
                    <a:pt x="10650" y="5336"/>
                    <a:pt x="10462" y="5420"/>
                    <a:pt x="10295" y="5524"/>
                  </a:cubicBezTo>
                  <a:cubicBezTo>
                    <a:pt x="11676" y="3307"/>
                    <a:pt x="15588" y="1"/>
                    <a:pt x="18497" y="1110"/>
                  </a:cubicBezTo>
                  <a:cubicBezTo>
                    <a:pt x="19041" y="4939"/>
                    <a:pt x="14709" y="5420"/>
                    <a:pt x="11885" y="5420"/>
                  </a:cubicBezTo>
                  <a:cubicBezTo>
                    <a:pt x="8349" y="5420"/>
                    <a:pt x="2072" y="2051"/>
                    <a:pt x="0" y="6466"/>
                  </a:cubicBezTo>
                  <a:cubicBezTo>
                    <a:pt x="1820" y="6947"/>
                    <a:pt x="9771" y="8224"/>
                    <a:pt x="10315" y="5943"/>
                  </a:cubicBezTo>
                </a:path>
              </a:pathLst>
            </a:cu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13"/>
            <p:cNvSpPr/>
            <p:nvPr/>
          </p:nvSpPr>
          <p:spPr>
            <a:xfrm>
              <a:off x="5643925" y="1181775"/>
              <a:ext cx="115125" cy="63300"/>
            </a:xfrm>
            <a:custGeom>
              <a:avLst/>
              <a:gdLst/>
              <a:ahLst/>
              <a:cxnLst/>
              <a:rect l="l" t="t" r="r" b="b"/>
              <a:pathLst>
                <a:path w="4605" h="2532" fill="none" extrusionOk="0">
                  <a:moveTo>
                    <a:pt x="1" y="2532"/>
                  </a:moveTo>
                  <a:cubicBezTo>
                    <a:pt x="1277" y="1507"/>
                    <a:pt x="2951" y="523"/>
                    <a:pt x="4604" y="0"/>
                  </a:cubicBezTo>
                </a:path>
              </a:pathLst>
            </a:custGeom>
            <a:noFill/>
            <a:ln w="19050"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13"/>
            <p:cNvSpPr/>
            <p:nvPr/>
          </p:nvSpPr>
          <p:spPr>
            <a:xfrm>
              <a:off x="5505850" y="1258650"/>
              <a:ext cx="120325" cy="14675"/>
            </a:xfrm>
            <a:custGeom>
              <a:avLst/>
              <a:gdLst/>
              <a:ahLst/>
              <a:cxnLst/>
              <a:rect l="l" t="t" r="r" b="b"/>
              <a:pathLst>
                <a:path w="4813" h="587" fill="none" extrusionOk="0">
                  <a:moveTo>
                    <a:pt x="4813" y="587"/>
                  </a:moveTo>
                  <a:lnTo>
                    <a:pt x="4813" y="399"/>
                  </a:lnTo>
                  <a:cubicBezTo>
                    <a:pt x="4352" y="168"/>
                    <a:pt x="3787" y="168"/>
                    <a:pt x="3264" y="106"/>
                  </a:cubicBezTo>
                  <a:cubicBezTo>
                    <a:pt x="2532" y="64"/>
                    <a:pt x="1800" y="1"/>
                    <a:pt x="1109" y="106"/>
                  </a:cubicBezTo>
                  <a:cubicBezTo>
                    <a:pt x="732" y="168"/>
                    <a:pt x="314" y="378"/>
                    <a:pt x="0" y="315"/>
                  </a:cubicBezTo>
                </a:path>
              </a:pathLst>
            </a:custGeom>
            <a:noFill/>
            <a:ln w="19050"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5" name="Google Shape;225;p13"/>
          <p:cNvSpPr/>
          <p:nvPr/>
        </p:nvSpPr>
        <p:spPr>
          <a:xfrm>
            <a:off x="-37600" y="2940325"/>
            <a:ext cx="852425" cy="2248800"/>
          </a:xfrm>
          <a:custGeom>
            <a:avLst/>
            <a:gdLst/>
            <a:ahLst/>
            <a:cxnLst/>
            <a:rect l="l" t="t" r="r" b="b"/>
            <a:pathLst>
              <a:path w="34097" h="89952" extrusionOk="0">
                <a:moveTo>
                  <a:pt x="6827" y="1"/>
                </a:moveTo>
                <a:cubicBezTo>
                  <a:pt x="4501" y="1"/>
                  <a:pt x="2262" y="226"/>
                  <a:pt x="338" y="633"/>
                </a:cubicBezTo>
                <a:lnTo>
                  <a:pt x="0" y="89951"/>
                </a:lnTo>
                <a:lnTo>
                  <a:pt x="8097" y="89812"/>
                </a:lnTo>
                <a:cubicBezTo>
                  <a:pt x="17327" y="89235"/>
                  <a:pt x="25980" y="83347"/>
                  <a:pt x="30058" y="75032"/>
                </a:cubicBezTo>
                <a:cubicBezTo>
                  <a:pt x="34096" y="66757"/>
                  <a:pt x="32763" y="55935"/>
                  <a:pt x="26338" y="49291"/>
                </a:cubicBezTo>
                <a:cubicBezTo>
                  <a:pt x="23653" y="46546"/>
                  <a:pt x="20271" y="44556"/>
                  <a:pt x="17645" y="41771"/>
                </a:cubicBezTo>
                <a:cubicBezTo>
                  <a:pt x="14999" y="38947"/>
                  <a:pt x="13129" y="34869"/>
                  <a:pt x="14502" y="31288"/>
                </a:cubicBezTo>
                <a:cubicBezTo>
                  <a:pt x="16093" y="27150"/>
                  <a:pt x="21086" y="25519"/>
                  <a:pt x="24011" y="22177"/>
                </a:cubicBezTo>
                <a:cubicBezTo>
                  <a:pt x="28327" y="17144"/>
                  <a:pt x="26796" y="8769"/>
                  <a:pt x="21842" y="4373"/>
                </a:cubicBezTo>
                <a:cubicBezTo>
                  <a:pt x="18358" y="1267"/>
                  <a:pt x="12345" y="1"/>
                  <a:pt x="682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13"/>
          <p:cNvSpPr/>
          <p:nvPr/>
        </p:nvSpPr>
        <p:spPr>
          <a:xfrm>
            <a:off x="479047" y="2664792"/>
            <a:ext cx="258588" cy="227996"/>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13"/>
          <p:cNvSpPr/>
          <p:nvPr/>
        </p:nvSpPr>
        <p:spPr>
          <a:xfrm>
            <a:off x="329374" y="2397921"/>
            <a:ext cx="172847" cy="152407"/>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28" name="Google Shape;228;p13"/>
          <p:cNvGrpSpPr/>
          <p:nvPr/>
        </p:nvGrpSpPr>
        <p:grpSpPr>
          <a:xfrm rot="606794">
            <a:off x="8036946" y="1073302"/>
            <a:ext cx="697171" cy="725658"/>
            <a:chOff x="5196600" y="2162225"/>
            <a:chExt cx="482725" cy="502450"/>
          </a:xfrm>
        </p:grpSpPr>
        <p:sp>
          <p:nvSpPr>
            <p:cNvPr id="229" name="Google Shape;229;p13"/>
            <p:cNvSpPr/>
            <p:nvPr/>
          </p:nvSpPr>
          <p:spPr>
            <a:xfrm>
              <a:off x="5224600" y="2326350"/>
              <a:ext cx="454275" cy="338325"/>
            </a:xfrm>
            <a:custGeom>
              <a:avLst/>
              <a:gdLst/>
              <a:ahLst/>
              <a:cxnLst/>
              <a:rect l="l" t="t" r="r" b="b"/>
              <a:pathLst>
                <a:path w="18171" h="13533" extrusionOk="0">
                  <a:moveTo>
                    <a:pt x="305" y="0"/>
                  </a:moveTo>
                  <a:cubicBezTo>
                    <a:pt x="146" y="0"/>
                    <a:pt x="0" y="208"/>
                    <a:pt x="129" y="354"/>
                  </a:cubicBezTo>
                  <a:cubicBezTo>
                    <a:pt x="3310" y="4434"/>
                    <a:pt x="7578" y="7447"/>
                    <a:pt x="11219" y="11067"/>
                  </a:cubicBezTo>
                  <a:cubicBezTo>
                    <a:pt x="12126" y="11993"/>
                    <a:pt x="13125" y="13533"/>
                    <a:pt x="14550" y="13533"/>
                  </a:cubicBezTo>
                  <a:cubicBezTo>
                    <a:pt x="14638" y="13533"/>
                    <a:pt x="14727" y="13527"/>
                    <a:pt x="14818" y="13515"/>
                  </a:cubicBezTo>
                  <a:cubicBezTo>
                    <a:pt x="16366" y="13305"/>
                    <a:pt x="17768" y="12155"/>
                    <a:pt x="18145" y="10648"/>
                  </a:cubicBezTo>
                  <a:cubicBezTo>
                    <a:pt x="18170" y="10508"/>
                    <a:pt x="18049" y="10415"/>
                    <a:pt x="17935" y="10415"/>
                  </a:cubicBezTo>
                  <a:cubicBezTo>
                    <a:pt x="17862" y="10415"/>
                    <a:pt x="17793" y="10453"/>
                    <a:pt x="17768" y="10544"/>
                  </a:cubicBezTo>
                  <a:cubicBezTo>
                    <a:pt x="17454" y="11799"/>
                    <a:pt x="16471" y="12636"/>
                    <a:pt x="15257" y="13013"/>
                  </a:cubicBezTo>
                  <a:cubicBezTo>
                    <a:pt x="15022" y="13083"/>
                    <a:pt x="14807" y="13115"/>
                    <a:pt x="14605" y="13115"/>
                  </a:cubicBezTo>
                  <a:cubicBezTo>
                    <a:pt x="13908" y="13115"/>
                    <a:pt x="13382" y="12727"/>
                    <a:pt x="12830" y="12176"/>
                  </a:cubicBezTo>
                  <a:cubicBezTo>
                    <a:pt x="11491" y="10837"/>
                    <a:pt x="10215" y="9539"/>
                    <a:pt x="8834" y="8284"/>
                  </a:cubicBezTo>
                  <a:cubicBezTo>
                    <a:pt x="5904" y="5668"/>
                    <a:pt x="2870" y="3178"/>
                    <a:pt x="443" y="61"/>
                  </a:cubicBezTo>
                  <a:cubicBezTo>
                    <a:pt x="401" y="18"/>
                    <a:pt x="352" y="0"/>
                    <a:pt x="305"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13"/>
            <p:cNvSpPr/>
            <p:nvPr/>
          </p:nvSpPr>
          <p:spPr>
            <a:xfrm>
              <a:off x="5196600" y="2162225"/>
              <a:ext cx="154450" cy="174500"/>
            </a:xfrm>
            <a:custGeom>
              <a:avLst/>
              <a:gdLst/>
              <a:ahLst/>
              <a:cxnLst/>
              <a:rect l="l" t="t" r="r" b="b"/>
              <a:pathLst>
                <a:path w="6178" h="6980" extrusionOk="0">
                  <a:moveTo>
                    <a:pt x="209" y="0"/>
                  </a:moveTo>
                  <a:cubicBezTo>
                    <a:pt x="101" y="0"/>
                    <a:pt x="0" y="137"/>
                    <a:pt x="36" y="244"/>
                  </a:cubicBezTo>
                  <a:cubicBezTo>
                    <a:pt x="768" y="2378"/>
                    <a:pt x="1187" y="4533"/>
                    <a:pt x="1187" y="6772"/>
                  </a:cubicBezTo>
                  <a:cubicBezTo>
                    <a:pt x="1187" y="6911"/>
                    <a:pt x="1290" y="6979"/>
                    <a:pt x="1391" y="6979"/>
                  </a:cubicBezTo>
                  <a:cubicBezTo>
                    <a:pt x="1489" y="6979"/>
                    <a:pt x="1584" y="6916"/>
                    <a:pt x="1584" y="6793"/>
                  </a:cubicBezTo>
                  <a:cubicBezTo>
                    <a:pt x="1584" y="4609"/>
                    <a:pt x="1214" y="2573"/>
                    <a:pt x="543" y="528"/>
                  </a:cubicBezTo>
                  <a:lnTo>
                    <a:pt x="543" y="528"/>
                  </a:lnTo>
                  <a:cubicBezTo>
                    <a:pt x="2352" y="1286"/>
                    <a:pt x="4089" y="2154"/>
                    <a:pt x="5790" y="3132"/>
                  </a:cubicBezTo>
                  <a:cubicBezTo>
                    <a:pt x="5820" y="3150"/>
                    <a:pt x="5851" y="3158"/>
                    <a:pt x="5880" y="3158"/>
                  </a:cubicBezTo>
                  <a:cubicBezTo>
                    <a:pt x="6051" y="3158"/>
                    <a:pt x="6178" y="2883"/>
                    <a:pt x="5999" y="2776"/>
                  </a:cubicBezTo>
                  <a:cubicBezTo>
                    <a:pt x="4137" y="1730"/>
                    <a:pt x="2254" y="809"/>
                    <a:pt x="266" y="14"/>
                  </a:cubicBezTo>
                  <a:cubicBezTo>
                    <a:pt x="247" y="5"/>
                    <a:pt x="228" y="0"/>
                    <a:pt x="209"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13"/>
            <p:cNvSpPr/>
            <p:nvPr/>
          </p:nvSpPr>
          <p:spPr>
            <a:xfrm>
              <a:off x="5345375" y="2235850"/>
              <a:ext cx="333950" cy="355150"/>
            </a:xfrm>
            <a:custGeom>
              <a:avLst/>
              <a:gdLst/>
              <a:ahLst/>
              <a:cxnLst/>
              <a:rect l="l" t="t" r="r" b="b"/>
              <a:pathLst>
                <a:path w="13358" h="14206" extrusionOk="0">
                  <a:moveTo>
                    <a:pt x="330" y="0"/>
                  </a:moveTo>
                  <a:cubicBezTo>
                    <a:pt x="163" y="0"/>
                    <a:pt x="0" y="215"/>
                    <a:pt x="153" y="333"/>
                  </a:cubicBezTo>
                  <a:cubicBezTo>
                    <a:pt x="4840" y="4518"/>
                    <a:pt x="8731" y="9519"/>
                    <a:pt x="12937" y="14143"/>
                  </a:cubicBezTo>
                  <a:cubicBezTo>
                    <a:pt x="12977" y="14187"/>
                    <a:pt x="13023" y="14206"/>
                    <a:pt x="13069" y="14206"/>
                  </a:cubicBezTo>
                  <a:cubicBezTo>
                    <a:pt x="13217" y="14206"/>
                    <a:pt x="13358" y="14010"/>
                    <a:pt x="13230" y="13850"/>
                  </a:cubicBezTo>
                  <a:cubicBezTo>
                    <a:pt x="9045" y="9205"/>
                    <a:pt x="5133" y="4204"/>
                    <a:pt x="446" y="40"/>
                  </a:cubicBezTo>
                  <a:cubicBezTo>
                    <a:pt x="410" y="12"/>
                    <a:pt x="370" y="0"/>
                    <a:pt x="330"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13"/>
            <p:cNvSpPr/>
            <p:nvPr/>
          </p:nvSpPr>
          <p:spPr>
            <a:xfrm>
              <a:off x="5527550" y="2551050"/>
              <a:ext cx="122875" cy="79175"/>
            </a:xfrm>
            <a:custGeom>
              <a:avLst/>
              <a:gdLst/>
              <a:ahLst/>
              <a:cxnLst/>
              <a:rect l="l" t="t" r="r" b="b"/>
              <a:pathLst>
                <a:path w="4915" h="3167" extrusionOk="0">
                  <a:moveTo>
                    <a:pt x="4636" y="0"/>
                  </a:moveTo>
                  <a:cubicBezTo>
                    <a:pt x="4576" y="0"/>
                    <a:pt x="4517" y="27"/>
                    <a:pt x="4478" y="91"/>
                  </a:cubicBezTo>
                  <a:cubicBezTo>
                    <a:pt x="3641" y="1702"/>
                    <a:pt x="2072" y="2685"/>
                    <a:pt x="273" y="2769"/>
                  </a:cubicBezTo>
                  <a:cubicBezTo>
                    <a:pt x="1" y="2769"/>
                    <a:pt x="1" y="3167"/>
                    <a:pt x="273" y="3167"/>
                  </a:cubicBezTo>
                  <a:cubicBezTo>
                    <a:pt x="2198" y="3083"/>
                    <a:pt x="3913" y="2016"/>
                    <a:pt x="4813" y="300"/>
                  </a:cubicBezTo>
                  <a:cubicBezTo>
                    <a:pt x="4915" y="140"/>
                    <a:pt x="4774" y="0"/>
                    <a:pt x="4636"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13"/>
            <p:cNvSpPr/>
            <p:nvPr/>
          </p:nvSpPr>
          <p:spPr>
            <a:xfrm>
              <a:off x="5504600" y="2522075"/>
              <a:ext cx="116975" cy="83325"/>
            </a:xfrm>
            <a:custGeom>
              <a:avLst/>
              <a:gdLst/>
              <a:ahLst/>
              <a:cxnLst/>
              <a:rect l="l" t="t" r="r" b="b"/>
              <a:pathLst>
                <a:path w="4679" h="3333" extrusionOk="0">
                  <a:moveTo>
                    <a:pt x="4387" y="1"/>
                  </a:moveTo>
                  <a:cubicBezTo>
                    <a:pt x="4327" y="1"/>
                    <a:pt x="4267" y="24"/>
                    <a:pt x="4225" y="78"/>
                  </a:cubicBezTo>
                  <a:cubicBezTo>
                    <a:pt x="3199" y="1522"/>
                    <a:pt x="1860" y="2359"/>
                    <a:pt x="228" y="2924"/>
                  </a:cubicBezTo>
                  <a:cubicBezTo>
                    <a:pt x="1" y="3000"/>
                    <a:pt x="65" y="3333"/>
                    <a:pt x="266" y="3333"/>
                  </a:cubicBezTo>
                  <a:cubicBezTo>
                    <a:pt x="287" y="3333"/>
                    <a:pt x="309" y="3329"/>
                    <a:pt x="333" y="3321"/>
                  </a:cubicBezTo>
                  <a:cubicBezTo>
                    <a:pt x="2069" y="2694"/>
                    <a:pt x="3492" y="1836"/>
                    <a:pt x="4559" y="287"/>
                  </a:cubicBezTo>
                  <a:cubicBezTo>
                    <a:pt x="4678" y="139"/>
                    <a:pt x="4533" y="1"/>
                    <a:pt x="4387" y="1"/>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13"/>
            <p:cNvSpPr/>
            <p:nvPr/>
          </p:nvSpPr>
          <p:spPr>
            <a:xfrm>
              <a:off x="5226150" y="2234500"/>
              <a:ext cx="135600" cy="112925"/>
            </a:xfrm>
            <a:custGeom>
              <a:avLst/>
              <a:gdLst/>
              <a:ahLst/>
              <a:cxnLst/>
              <a:rect l="l" t="t" r="r" b="b"/>
              <a:pathLst>
                <a:path w="5424" h="4517" extrusionOk="0">
                  <a:moveTo>
                    <a:pt x="4873" y="0"/>
                  </a:moveTo>
                  <a:cubicBezTo>
                    <a:pt x="4712" y="0"/>
                    <a:pt x="4565" y="198"/>
                    <a:pt x="4713" y="345"/>
                  </a:cubicBezTo>
                  <a:cubicBezTo>
                    <a:pt x="5110" y="680"/>
                    <a:pt x="4901" y="1308"/>
                    <a:pt x="4566" y="1496"/>
                  </a:cubicBezTo>
                  <a:cubicBezTo>
                    <a:pt x="4461" y="1551"/>
                    <a:pt x="4351" y="1574"/>
                    <a:pt x="4239" y="1574"/>
                  </a:cubicBezTo>
                  <a:cubicBezTo>
                    <a:pt x="3926" y="1574"/>
                    <a:pt x="3605" y="1394"/>
                    <a:pt x="3373" y="1224"/>
                  </a:cubicBezTo>
                  <a:cubicBezTo>
                    <a:pt x="3340" y="1199"/>
                    <a:pt x="3306" y="1188"/>
                    <a:pt x="3275" y="1188"/>
                  </a:cubicBezTo>
                  <a:cubicBezTo>
                    <a:pt x="3149" y="1188"/>
                    <a:pt x="3055" y="1362"/>
                    <a:pt x="3122" y="1496"/>
                  </a:cubicBezTo>
                  <a:cubicBezTo>
                    <a:pt x="3368" y="2068"/>
                    <a:pt x="3573" y="2920"/>
                    <a:pt x="2665" y="2920"/>
                  </a:cubicBezTo>
                  <a:cubicBezTo>
                    <a:pt x="2644" y="2920"/>
                    <a:pt x="2622" y="2920"/>
                    <a:pt x="2599" y="2919"/>
                  </a:cubicBezTo>
                  <a:cubicBezTo>
                    <a:pt x="2202" y="2898"/>
                    <a:pt x="1783" y="2689"/>
                    <a:pt x="1469" y="2479"/>
                  </a:cubicBezTo>
                  <a:cubicBezTo>
                    <a:pt x="1437" y="2458"/>
                    <a:pt x="1405" y="2449"/>
                    <a:pt x="1374" y="2449"/>
                  </a:cubicBezTo>
                  <a:cubicBezTo>
                    <a:pt x="1221" y="2449"/>
                    <a:pt x="1100" y="2672"/>
                    <a:pt x="1239" y="2793"/>
                  </a:cubicBezTo>
                  <a:cubicBezTo>
                    <a:pt x="1428" y="2982"/>
                    <a:pt x="1553" y="3212"/>
                    <a:pt x="1595" y="3484"/>
                  </a:cubicBezTo>
                  <a:cubicBezTo>
                    <a:pt x="1315" y="3857"/>
                    <a:pt x="1043" y="4052"/>
                    <a:pt x="791" y="4052"/>
                  </a:cubicBezTo>
                  <a:cubicBezTo>
                    <a:pt x="647" y="4052"/>
                    <a:pt x="510" y="3989"/>
                    <a:pt x="381" y="3860"/>
                  </a:cubicBezTo>
                  <a:cubicBezTo>
                    <a:pt x="335" y="3823"/>
                    <a:pt x="290" y="3807"/>
                    <a:pt x="250" y="3807"/>
                  </a:cubicBezTo>
                  <a:cubicBezTo>
                    <a:pt x="91" y="3807"/>
                    <a:pt x="1" y="4057"/>
                    <a:pt x="151" y="4174"/>
                  </a:cubicBezTo>
                  <a:cubicBezTo>
                    <a:pt x="412" y="4367"/>
                    <a:pt x="784" y="4517"/>
                    <a:pt x="1133" y="4517"/>
                  </a:cubicBezTo>
                  <a:cubicBezTo>
                    <a:pt x="1427" y="4517"/>
                    <a:pt x="1706" y="4410"/>
                    <a:pt x="1888" y="4132"/>
                  </a:cubicBezTo>
                  <a:cubicBezTo>
                    <a:pt x="2076" y="3850"/>
                    <a:pt x="2046" y="3496"/>
                    <a:pt x="1917" y="3168"/>
                  </a:cubicBezTo>
                  <a:lnTo>
                    <a:pt x="1917" y="3168"/>
                  </a:lnTo>
                  <a:cubicBezTo>
                    <a:pt x="2198" y="3286"/>
                    <a:pt x="2504" y="3371"/>
                    <a:pt x="2785" y="3371"/>
                  </a:cubicBezTo>
                  <a:cubicBezTo>
                    <a:pt x="3005" y="3371"/>
                    <a:pt x="3209" y="3319"/>
                    <a:pt x="3373" y="3191"/>
                  </a:cubicBezTo>
                  <a:cubicBezTo>
                    <a:pt x="3811" y="2874"/>
                    <a:pt x="3759" y="2307"/>
                    <a:pt x="3617" y="1819"/>
                  </a:cubicBezTo>
                  <a:lnTo>
                    <a:pt x="3617" y="1819"/>
                  </a:lnTo>
                  <a:cubicBezTo>
                    <a:pt x="3855" y="1924"/>
                    <a:pt x="4119" y="1997"/>
                    <a:pt x="4367" y="1997"/>
                  </a:cubicBezTo>
                  <a:cubicBezTo>
                    <a:pt x="4619" y="1997"/>
                    <a:pt x="4855" y="1921"/>
                    <a:pt x="5026" y="1726"/>
                  </a:cubicBezTo>
                  <a:cubicBezTo>
                    <a:pt x="5403" y="1308"/>
                    <a:pt x="5424" y="408"/>
                    <a:pt x="5005" y="52"/>
                  </a:cubicBezTo>
                  <a:cubicBezTo>
                    <a:pt x="4964" y="16"/>
                    <a:pt x="4918" y="0"/>
                    <a:pt x="4873"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35;p13"/>
            <p:cNvSpPr/>
            <p:nvPr/>
          </p:nvSpPr>
          <p:spPr>
            <a:xfrm>
              <a:off x="5253400" y="2295375"/>
              <a:ext cx="292575" cy="292275"/>
            </a:xfrm>
            <a:custGeom>
              <a:avLst/>
              <a:gdLst/>
              <a:ahLst/>
              <a:cxnLst/>
              <a:rect l="l" t="t" r="r" b="b"/>
              <a:pathLst>
                <a:path w="11703" h="11691" extrusionOk="0">
                  <a:moveTo>
                    <a:pt x="315" y="0"/>
                  </a:moveTo>
                  <a:cubicBezTo>
                    <a:pt x="152" y="0"/>
                    <a:pt x="0" y="189"/>
                    <a:pt x="149" y="337"/>
                  </a:cubicBezTo>
                  <a:cubicBezTo>
                    <a:pt x="1907" y="2367"/>
                    <a:pt x="3748" y="4313"/>
                    <a:pt x="5694" y="6175"/>
                  </a:cubicBezTo>
                  <a:cubicBezTo>
                    <a:pt x="7577" y="7974"/>
                    <a:pt x="9586" y="9627"/>
                    <a:pt x="11281" y="11636"/>
                  </a:cubicBezTo>
                  <a:cubicBezTo>
                    <a:pt x="11319" y="11674"/>
                    <a:pt x="11364" y="11691"/>
                    <a:pt x="11408" y="11691"/>
                  </a:cubicBezTo>
                  <a:cubicBezTo>
                    <a:pt x="11558" y="11691"/>
                    <a:pt x="11703" y="11505"/>
                    <a:pt x="11573" y="11343"/>
                  </a:cubicBezTo>
                  <a:cubicBezTo>
                    <a:pt x="9900" y="9335"/>
                    <a:pt x="7891" y="7682"/>
                    <a:pt x="5987" y="5882"/>
                  </a:cubicBezTo>
                  <a:cubicBezTo>
                    <a:pt x="4041" y="4020"/>
                    <a:pt x="2179" y="2053"/>
                    <a:pt x="442" y="44"/>
                  </a:cubicBezTo>
                  <a:cubicBezTo>
                    <a:pt x="403" y="14"/>
                    <a:pt x="359" y="0"/>
                    <a:pt x="315"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13"/>
            <p:cNvSpPr/>
            <p:nvPr/>
          </p:nvSpPr>
          <p:spPr>
            <a:xfrm>
              <a:off x="5298425" y="2263775"/>
              <a:ext cx="298825" cy="285025"/>
            </a:xfrm>
            <a:custGeom>
              <a:avLst/>
              <a:gdLst/>
              <a:ahLst/>
              <a:cxnLst/>
              <a:rect l="l" t="t" r="r" b="b"/>
              <a:pathLst>
                <a:path w="11953" h="11401" extrusionOk="0">
                  <a:moveTo>
                    <a:pt x="288" y="1"/>
                  </a:moveTo>
                  <a:cubicBezTo>
                    <a:pt x="147" y="1"/>
                    <a:pt x="1" y="199"/>
                    <a:pt x="148" y="346"/>
                  </a:cubicBezTo>
                  <a:cubicBezTo>
                    <a:pt x="2219" y="2145"/>
                    <a:pt x="4228" y="4008"/>
                    <a:pt x="6215" y="5891"/>
                  </a:cubicBezTo>
                  <a:cubicBezTo>
                    <a:pt x="7178" y="6811"/>
                    <a:pt x="8120" y="7711"/>
                    <a:pt x="9061" y="8653"/>
                  </a:cubicBezTo>
                  <a:cubicBezTo>
                    <a:pt x="9940" y="9490"/>
                    <a:pt x="10902" y="10264"/>
                    <a:pt x="11530" y="11310"/>
                  </a:cubicBezTo>
                  <a:cubicBezTo>
                    <a:pt x="11568" y="11374"/>
                    <a:pt x="11626" y="11401"/>
                    <a:pt x="11684" y="11401"/>
                  </a:cubicBezTo>
                  <a:cubicBezTo>
                    <a:pt x="11817" y="11401"/>
                    <a:pt x="11952" y="11261"/>
                    <a:pt x="11865" y="11101"/>
                  </a:cubicBezTo>
                  <a:cubicBezTo>
                    <a:pt x="11363" y="10222"/>
                    <a:pt x="10630" y="9594"/>
                    <a:pt x="9898" y="8925"/>
                  </a:cubicBezTo>
                  <a:cubicBezTo>
                    <a:pt x="8852" y="7962"/>
                    <a:pt x="7868" y="6937"/>
                    <a:pt x="6843" y="5933"/>
                  </a:cubicBezTo>
                  <a:cubicBezTo>
                    <a:pt x="4751" y="3924"/>
                    <a:pt x="2596" y="1957"/>
                    <a:pt x="399" y="53"/>
                  </a:cubicBezTo>
                  <a:cubicBezTo>
                    <a:pt x="367" y="16"/>
                    <a:pt x="328" y="1"/>
                    <a:pt x="288" y="1"/>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13"/>
            <p:cNvSpPr/>
            <p:nvPr/>
          </p:nvSpPr>
          <p:spPr>
            <a:xfrm>
              <a:off x="5216350" y="2198125"/>
              <a:ext cx="58175" cy="39500"/>
            </a:xfrm>
            <a:custGeom>
              <a:avLst/>
              <a:gdLst/>
              <a:ahLst/>
              <a:cxnLst/>
              <a:rect l="l" t="t" r="r" b="b"/>
              <a:pathLst>
                <a:path w="2327" h="1580" extrusionOk="0">
                  <a:moveTo>
                    <a:pt x="2083" y="0"/>
                  </a:moveTo>
                  <a:cubicBezTo>
                    <a:pt x="2014" y="0"/>
                    <a:pt x="1953" y="43"/>
                    <a:pt x="1945" y="147"/>
                  </a:cubicBezTo>
                  <a:cubicBezTo>
                    <a:pt x="1839" y="857"/>
                    <a:pt x="1325" y="1206"/>
                    <a:pt x="700" y="1206"/>
                  </a:cubicBezTo>
                  <a:cubicBezTo>
                    <a:pt x="588" y="1206"/>
                    <a:pt x="472" y="1195"/>
                    <a:pt x="355" y="1173"/>
                  </a:cubicBezTo>
                  <a:cubicBezTo>
                    <a:pt x="333" y="1167"/>
                    <a:pt x="312" y="1165"/>
                    <a:pt x="293" y="1165"/>
                  </a:cubicBezTo>
                  <a:cubicBezTo>
                    <a:pt x="68" y="1165"/>
                    <a:pt x="0" y="1470"/>
                    <a:pt x="250" y="1528"/>
                  </a:cubicBezTo>
                  <a:cubicBezTo>
                    <a:pt x="410" y="1562"/>
                    <a:pt x="567" y="1579"/>
                    <a:pt x="721" y="1579"/>
                  </a:cubicBezTo>
                  <a:cubicBezTo>
                    <a:pt x="1512" y="1579"/>
                    <a:pt x="2178" y="1128"/>
                    <a:pt x="2301" y="252"/>
                  </a:cubicBezTo>
                  <a:cubicBezTo>
                    <a:pt x="2327" y="110"/>
                    <a:pt x="2193" y="0"/>
                    <a:pt x="2083"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38" name="Google Shape;238;p13"/>
          <p:cNvSpPr/>
          <p:nvPr/>
        </p:nvSpPr>
        <p:spPr>
          <a:xfrm>
            <a:off x="-190500" y="282495"/>
            <a:ext cx="8236850" cy="1428375"/>
          </a:xfrm>
          <a:custGeom>
            <a:avLst/>
            <a:gdLst/>
            <a:ahLst/>
            <a:cxnLst/>
            <a:rect l="l" t="t" r="r" b="b"/>
            <a:pathLst>
              <a:path w="329474" h="57135" extrusionOk="0">
                <a:moveTo>
                  <a:pt x="0" y="57135"/>
                </a:moveTo>
                <a:cubicBezTo>
                  <a:pt x="1935" y="53083"/>
                  <a:pt x="7378" y="37782"/>
                  <a:pt x="11611" y="32823"/>
                </a:cubicBezTo>
                <a:cubicBezTo>
                  <a:pt x="15844" y="27864"/>
                  <a:pt x="18990" y="27139"/>
                  <a:pt x="25400" y="27381"/>
                </a:cubicBezTo>
                <a:cubicBezTo>
                  <a:pt x="31811" y="27623"/>
                  <a:pt x="31931" y="33912"/>
                  <a:pt x="50074" y="34275"/>
                </a:cubicBezTo>
                <a:cubicBezTo>
                  <a:pt x="68217" y="34638"/>
                  <a:pt x="109643" y="30586"/>
                  <a:pt x="134257" y="29558"/>
                </a:cubicBezTo>
                <a:cubicBezTo>
                  <a:pt x="158871" y="28530"/>
                  <a:pt x="172720" y="27078"/>
                  <a:pt x="197757" y="28106"/>
                </a:cubicBezTo>
                <a:cubicBezTo>
                  <a:pt x="222794" y="29134"/>
                  <a:pt x="264160" y="37964"/>
                  <a:pt x="284480" y="35726"/>
                </a:cubicBezTo>
                <a:cubicBezTo>
                  <a:pt x="304800" y="33489"/>
                  <a:pt x="314295" y="20487"/>
                  <a:pt x="319677" y="14681"/>
                </a:cubicBezTo>
                <a:cubicBezTo>
                  <a:pt x="325059" y="8875"/>
                  <a:pt x="320947" y="2948"/>
                  <a:pt x="316774" y="892"/>
                </a:cubicBezTo>
                <a:cubicBezTo>
                  <a:pt x="312601" y="-1164"/>
                  <a:pt x="301232" y="1013"/>
                  <a:pt x="294640" y="2343"/>
                </a:cubicBezTo>
                <a:cubicBezTo>
                  <a:pt x="288048" y="3674"/>
                  <a:pt x="279400" y="4460"/>
                  <a:pt x="277223" y="8875"/>
                </a:cubicBezTo>
                <a:cubicBezTo>
                  <a:pt x="275046" y="13290"/>
                  <a:pt x="279158" y="23450"/>
                  <a:pt x="281577" y="28832"/>
                </a:cubicBezTo>
                <a:cubicBezTo>
                  <a:pt x="283996" y="34214"/>
                  <a:pt x="283754" y="40746"/>
                  <a:pt x="291737" y="41169"/>
                </a:cubicBezTo>
                <a:cubicBezTo>
                  <a:pt x="299720" y="41592"/>
                  <a:pt x="323185" y="33005"/>
                  <a:pt x="329474" y="31372"/>
                </a:cubicBezTo>
              </a:path>
            </a:pathLst>
          </a:custGeom>
          <a:noFill/>
          <a:ln w="19050" cap="flat" cmpd="sng">
            <a:solidFill>
              <a:schemeClr val="dk2"/>
            </a:solidFill>
            <a:prstDash val="dash"/>
            <a:round/>
            <a:headEnd type="none" w="med" len="med"/>
            <a:tailEnd type="none" w="med" len="med"/>
          </a:ln>
        </p:spPr>
      </p:sp>
      <p:sp>
        <p:nvSpPr>
          <p:cNvPr id="239" name="Google Shape;239;p13"/>
          <p:cNvSpPr/>
          <p:nvPr/>
        </p:nvSpPr>
        <p:spPr>
          <a:xfrm>
            <a:off x="8423999" y="731046"/>
            <a:ext cx="172847" cy="152407"/>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13"/>
          <p:cNvSpPr/>
          <p:nvPr/>
        </p:nvSpPr>
        <p:spPr>
          <a:xfrm>
            <a:off x="8576400" y="1023101"/>
            <a:ext cx="100880" cy="88962"/>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13"/>
          <p:cNvSpPr/>
          <p:nvPr/>
        </p:nvSpPr>
        <p:spPr>
          <a:xfrm rot="5400000">
            <a:off x="8003254" y="3041562"/>
            <a:ext cx="1637425" cy="697169"/>
          </a:xfrm>
          <a:custGeom>
            <a:avLst/>
            <a:gdLst/>
            <a:ahLst/>
            <a:cxnLst/>
            <a:rect l="l" t="t" r="r" b="b"/>
            <a:pathLst>
              <a:path w="17010" h="7242" extrusionOk="0">
                <a:moveTo>
                  <a:pt x="1" y="1"/>
                </a:moveTo>
                <a:cubicBezTo>
                  <a:pt x="677" y="4099"/>
                  <a:pt x="4238" y="7242"/>
                  <a:pt x="8515" y="7242"/>
                </a:cubicBezTo>
                <a:cubicBezTo>
                  <a:pt x="12792" y="7242"/>
                  <a:pt x="16333" y="4099"/>
                  <a:pt x="170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Numbers and Text 2">
  <p:cSld name="CUSTOM_20">
    <p:spTree>
      <p:nvGrpSpPr>
        <p:cNvPr id="1" name="Shape 389"/>
        <p:cNvGrpSpPr/>
        <p:nvPr/>
      </p:nvGrpSpPr>
      <p:grpSpPr>
        <a:xfrm>
          <a:off x="0" y="0"/>
          <a:ext cx="0" cy="0"/>
          <a:chOff x="0" y="0"/>
          <a:chExt cx="0" cy="0"/>
        </a:xfrm>
      </p:grpSpPr>
      <p:sp>
        <p:nvSpPr>
          <p:cNvPr id="390" name="Google Shape;390;p21"/>
          <p:cNvSpPr txBox="1">
            <a:spLocks noGrp="1"/>
          </p:cNvSpPr>
          <p:nvPr>
            <p:ph type="subTitle" idx="1"/>
          </p:nvPr>
        </p:nvSpPr>
        <p:spPr>
          <a:xfrm>
            <a:off x="4833913" y="3752050"/>
            <a:ext cx="2338800" cy="3480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None/>
              <a:defRPr sz="1400" b="0"/>
            </a:lvl1pPr>
            <a:lvl2pPr lvl="1" algn="ctr" rtl="0">
              <a:lnSpc>
                <a:spcPct val="100000"/>
              </a:lnSpc>
              <a:spcBef>
                <a:spcPts val="0"/>
              </a:spcBef>
              <a:spcAft>
                <a:spcPts val="0"/>
              </a:spcAft>
              <a:buSzPts val="1400"/>
              <a:buNone/>
              <a:defRPr sz="1400"/>
            </a:lvl2pPr>
            <a:lvl3pPr lvl="2" algn="ctr" rtl="0">
              <a:lnSpc>
                <a:spcPct val="100000"/>
              </a:lnSpc>
              <a:spcBef>
                <a:spcPts val="0"/>
              </a:spcBef>
              <a:spcAft>
                <a:spcPts val="0"/>
              </a:spcAft>
              <a:buSzPts val="1400"/>
              <a:buNone/>
              <a:defRPr sz="1400"/>
            </a:lvl3pPr>
            <a:lvl4pPr lvl="3" algn="ctr" rtl="0">
              <a:lnSpc>
                <a:spcPct val="100000"/>
              </a:lnSpc>
              <a:spcBef>
                <a:spcPts val="0"/>
              </a:spcBef>
              <a:spcAft>
                <a:spcPts val="0"/>
              </a:spcAft>
              <a:buSzPts val="1400"/>
              <a:buNone/>
              <a:defRPr sz="1400"/>
            </a:lvl4pPr>
            <a:lvl5pPr lvl="4" algn="ctr" rtl="0">
              <a:lnSpc>
                <a:spcPct val="100000"/>
              </a:lnSpc>
              <a:spcBef>
                <a:spcPts val="0"/>
              </a:spcBef>
              <a:spcAft>
                <a:spcPts val="0"/>
              </a:spcAft>
              <a:buSzPts val="1400"/>
              <a:buNone/>
              <a:defRPr sz="1400"/>
            </a:lvl5pPr>
            <a:lvl6pPr lvl="5" algn="ctr" rtl="0">
              <a:lnSpc>
                <a:spcPct val="100000"/>
              </a:lnSpc>
              <a:spcBef>
                <a:spcPts val="0"/>
              </a:spcBef>
              <a:spcAft>
                <a:spcPts val="0"/>
              </a:spcAft>
              <a:buSzPts val="1400"/>
              <a:buNone/>
              <a:defRPr sz="1400"/>
            </a:lvl6pPr>
            <a:lvl7pPr lvl="6" algn="ctr" rtl="0">
              <a:lnSpc>
                <a:spcPct val="100000"/>
              </a:lnSpc>
              <a:spcBef>
                <a:spcPts val="0"/>
              </a:spcBef>
              <a:spcAft>
                <a:spcPts val="0"/>
              </a:spcAft>
              <a:buSzPts val="1400"/>
              <a:buNone/>
              <a:defRPr sz="1400"/>
            </a:lvl7pPr>
            <a:lvl8pPr lvl="7" algn="ctr" rtl="0">
              <a:lnSpc>
                <a:spcPct val="100000"/>
              </a:lnSpc>
              <a:spcBef>
                <a:spcPts val="0"/>
              </a:spcBef>
              <a:spcAft>
                <a:spcPts val="0"/>
              </a:spcAft>
              <a:buSzPts val="1400"/>
              <a:buNone/>
              <a:defRPr sz="1400"/>
            </a:lvl8pPr>
            <a:lvl9pPr lvl="8" algn="ctr" rtl="0">
              <a:lnSpc>
                <a:spcPct val="100000"/>
              </a:lnSpc>
              <a:spcBef>
                <a:spcPts val="0"/>
              </a:spcBef>
              <a:spcAft>
                <a:spcPts val="0"/>
              </a:spcAft>
              <a:buSzPts val="1400"/>
              <a:buNone/>
              <a:defRPr sz="1400"/>
            </a:lvl9pPr>
          </a:lstStyle>
          <a:p>
            <a:endParaRPr/>
          </a:p>
        </p:txBody>
      </p:sp>
      <p:sp>
        <p:nvSpPr>
          <p:cNvPr id="391" name="Google Shape;391;p21"/>
          <p:cNvSpPr txBox="1">
            <a:spLocks noGrp="1"/>
          </p:cNvSpPr>
          <p:nvPr>
            <p:ph type="title" hasCustomPrompt="1"/>
          </p:nvPr>
        </p:nvSpPr>
        <p:spPr>
          <a:xfrm>
            <a:off x="4833913" y="2706827"/>
            <a:ext cx="2338800" cy="697200"/>
          </a:xfrm>
          <a:prstGeom prst="rect">
            <a:avLst/>
          </a:prstGeom>
          <a:noFill/>
        </p:spPr>
        <p:txBody>
          <a:bodyPr spcFirstLastPara="1" wrap="square" lIns="91425" tIns="91425" rIns="91425" bIns="91425" anchor="ctr" anchorCtr="0">
            <a:normAutofit/>
          </a:bodyPr>
          <a:lstStyle>
            <a:lvl1pPr lvl="0" algn="ctr" rtl="0">
              <a:spcBef>
                <a:spcPts val="0"/>
              </a:spcBef>
              <a:spcAft>
                <a:spcPts val="0"/>
              </a:spcAft>
              <a:buSzPts val="3600"/>
              <a:buNone/>
              <a:defRPr sz="5000"/>
            </a:lvl1pPr>
            <a:lvl2pPr lvl="1"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9pPr>
          </a:lstStyle>
          <a:p>
            <a:r>
              <a:t>xx%</a:t>
            </a:r>
          </a:p>
        </p:txBody>
      </p:sp>
      <p:sp>
        <p:nvSpPr>
          <p:cNvPr id="392" name="Google Shape;392;p21"/>
          <p:cNvSpPr txBox="1">
            <a:spLocks noGrp="1"/>
          </p:cNvSpPr>
          <p:nvPr>
            <p:ph type="title" idx="2"/>
          </p:nvPr>
        </p:nvSpPr>
        <p:spPr>
          <a:xfrm>
            <a:off x="4833913" y="3404038"/>
            <a:ext cx="2338800" cy="348000"/>
          </a:xfrm>
          <a:prstGeom prst="rect">
            <a:avLst/>
          </a:prstGeom>
          <a:noFill/>
          <a:ln>
            <a:noFill/>
          </a:ln>
        </p:spPr>
        <p:txBody>
          <a:bodyPr spcFirstLastPara="1" wrap="square" lIns="91425" tIns="91425" rIns="91425" bIns="91425" anchor="ctr" anchorCtr="0">
            <a:normAutofit/>
          </a:bodyPr>
          <a:lstStyle>
            <a:lvl1pPr lvl="0" algn="ctr" rtl="0">
              <a:spcBef>
                <a:spcPts val="0"/>
              </a:spcBef>
              <a:spcAft>
                <a:spcPts val="0"/>
              </a:spcAft>
              <a:buSzPts val="1400"/>
              <a:buNone/>
              <a:defRPr sz="2200" i="0"/>
            </a:lvl1pPr>
            <a:lvl2pPr lvl="1" algn="r" rtl="0">
              <a:spcBef>
                <a:spcPts val="0"/>
              </a:spcBef>
              <a:spcAft>
                <a:spcPts val="0"/>
              </a:spcAft>
              <a:buSzPts val="1400"/>
              <a:buNone/>
              <a:defRPr sz="1400"/>
            </a:lvl2pPr>
            <a:lvl3pPr lvl="2" algn="r" rtl="0">
              <a:spcBef>
                <a:spcPts val="0"/>
              </a:spcBef>
              <a:spcAft>
                <a:spcPts val="0"/>
              </a:spcAft>
              <a:buSzPts val="1400"/>
              <a:buNone/>
              <a:defRPr sz="1400"/>
            </a:lvl3pPr>
            <a:lvl4pPr lvl="3" algn="r" rtl="0">
              <a:spcBef>
                <a:spcPts val="0"/>
              </a:spcBef>
              <a:spcAft>
                <a:spcPts val="0"/>
              </a:spcAft>
              <a:buSzPts val="1400"/>
              <a:buNone/>
              <a:defRPr sz="1400"/>
            </a:lvl4pPr>
            <a:lvl5pPr lvl="4" algn="r" rtl="0">
              <a:spcBef>
                <a:spcPts val="0"/>
              </a:spcBef>
              <a:spcAft>
                <a:spcPts val="0"/>
              </a:spcAft>
              <a:buSzPts val="1400"/>
              <a:buNone/>
              <a:defRPr sz="1400"/>
            </a:lvl5pPr>
            <a:lvl6pPr lvl="5" algn="r" rtl="0">
              <a:spcBef>
                <a:spcPts val="0"/>
              </a:spcBef>
              <a:spcAft>
                <a:spcPts val="0"/>
              </a:spcAft>
              <a:buSzPts val="1400"/>
              <a:buNone/>
              <a:defRPr sz="1400"/>
            </a:lvl6pPr>
            <a:lvl7pPr lvl="6" algn="r" rtl="0">
              <a:spcBef>
                <a:spcPts val="0"/>
              </a:spcBef>
              <a:spcAft>
                <a:spcPts val="0"/>
              </a:spcAft>
              <a:buSzPts val="1400"/>
              <a:buNone/>
              <a:defRPr sz="1400"/>
            </a:lvl7pPr>
            <a:lvl8pPr lvl="7" algn="r" rtl="0">
              <a:spcBef>
                <a:spcPts val="0"/>
              </a:spcBef>
              <a:spcAft>
                <a:spcPts val="0"/>
              </a:spcAft>
              <a:buSzPts val="1400"/>
              <a:buNone/>
              <a:defRPr sz="1400"/>
            </a:lvl8pPr>
            <a:lvl9pPr lvl="8" algn="r" rtl="0">
              <a:spcBef>
                <a:spcPts val="0"/>
              </a:spcBef>
              <a:spcAft>
                <a:spcPts val="0"/>
              </a:spcAft>
              <a:buSzPts val="1400"/>
              <a:buNone/>
              <a:defRPr sz="1400"/>
            </a:lvl9pPr>
          </a:lstStyle>
          <a:p>
            <a:endParaRPr/>
          </a:p>
        </p:txBody>
      </p:sp>
      <p:sp>
        <p:nvSpPr>
          <p:cNvPr id="393" name="Google Shape;393;p21"/>
          <p:cNvSpPr txBox="1">
            <a:spLocks noGrp="1"/>
          </p:cNvSpPr>
          <p:nvPr>
            <p:ph type="subTitle" idx="3"/>
          </p:nvPr>
        </p:nvSpPr>
        <p:spPr>
          <a:xfrm>
            <a:off x="1971288" y="3752050"/>
            <a:ext cx="2338800" cy="3480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None/>
              <a:defRPr sz="1400" b="0"/>
            </a:lvl1pPr>
            <a:lvl2pPr lvl="1" algn="ctr" rtl="0">
              <a:lnSpc>
                <a:spcPct val="100000"/>
              </a:lnSpc>
              <a:spcBef>
                <a:spcPts val="0"/>
              </a:spcBef>
              <a:spcAft>
                <a:spcPts val="0"/>
              </a:spcAft>
              <a:buSzPts val="1400"/>
              <a:buNone/>
              <a:defRPr sz="1400"/>
            </a:lvl2pPr>
            <a:lvl3pPr lvl="2" algn="ctr" rtl="0">
              <a:lnSpc>
                <a:spcPct val="100000"/>
              </a:lnSpc>
              <a:spcBef>
                <a:spcPts val="0"/>
              </a:spcBef>
              <a:spcAft>
                <a:spcPts val="0"/>
              </a:spcAft>
              <a:buSzPts val="1400"/>
              <a:buNone/>
              <a:defRPr sz="1400"/>
            </a:lvl3pPr>
            <a:lvl4pPr lvl="3" algn="ctr" rtl="0">
              <a:lnSpc>
                <a:spcPct val="100000"/>
              </a:lnSpc>
              <a:spcBef>
                <a:spcPts val="0"/>
              </a:spcBef>
              <a:spcAft>
                <a:spcPts val="0"/>
              </a:spcAft>
              <a:buSzPts val="1400"/>
              <a:buNone/>
              <a:defRPr sz="1400"/>
            </a:lvl4pPr>
            <a:lvl5pPr lvl="4" algn="ctr" rtl="0">
              <a:lnSpc>
                <a:spcPct val="100000"/>
              </a:lnSpc>
              <a:spcBef>
                <a:spcPts val="0"/>
              </a:spcBef>
              <a:spcAft>
                <a:spcPts val="0"/>
              </a:spcAft>
              <a:buSzPts val="1400"/>
              <a:buNone/>
              <a:defRPr sz="1400"/>
            </a:lvl5pPr>
            <a:lvl6pPr lvl="5" algn="ctr" rtl="0">
              <a:lnSpc>
                <a:spcPct val="100000"/>
              </a:lnSpc>
              <a:spcBef>
                <a:spcPts val="0"/>
              </a:spcBef>
              <a:spcAft>
                <a:spcPts val="0"/>
              </a:spcAft>
              <a:buSzPts val="1400"/>
              <a:buNone/>
              <a:defRPr sz="1400"/>
            </a:lvl6pPr>
            <a:lvl7pPr lvl="6" algn="ctr" rtl="0">
              <a:lnSpc>
                <a:spcPct val="100000"/>
              </a:lnSpc>
              <a:spcBef>
                <a:spcPts val="0"/>
              </a:spcBef>
              <a:spcAft>
                <a:spcPts val="0"/>
              </a:spcAft>
              <a:buSzPts val="1400"/>
              <a:buNone/>
              <a:defRPr sz="1400"/>
            </a:lvl7pPr>
            <a:lvl8pPr lvl="7" algn="ctr" rtl="0">
              <a:lnSpc>
                <a:spcPct val="100000"/>
              </a:lnSpc>
              <a:spcBef>
                <a:spcPts val="0"/>
              </a:spcBef>
              <a:spcAft>
                <a:spcPts val="0"/>
              </a:spcAft>
              <a:buSzPts val="1400"/>
              <a:buNone/>
              <a:defRPr sz="1400"/>
            </a:lvl8pPr>
            <a:lvl9pPr lvl="8" algn="ctr" rtl="0">
              <a:lnSpc>
                <a:spcPct val="100000"/>
              </a:lnSpc>
              <a:spcBef>
                <a:spcPts val="0"/>
              </a:spcBef>
              <a:spcAft>
                <a:spcPts val="0"/>
              </a:spcAft>
              <a:buSzPts val="1400"/>
              <a:buNone/>
              <a:defRPr sz="1400"/>
            </a:lvl9pPr>
          </a:lstStyle>
          <a:p>
            <a:endParaRPr/>
          </a:p>
        </p:txBody>
      </p:sp>
      <p:sp>
        <p:nvSpPr>
          <p:cNvPr id="394" name="Google Shape;394;p21"/>
          <p:cNvSpPr txBox="1">
            <a:spLocks noGrp="1"/>
          </p:cNvSpPr>
          <p:nvPr>
            <p:ph type="title" idx="4" hasCustomPrompt="1"/>
          </p:nvPr>
        </p:nvSpPr>
        <p:spPr>
          <a:xfrm>
            <a:off x="1971288" y="2706827"/>
            <a:ext cx="2338800" cy="697200"/>
          </a:xfrm>
          <a:prstGeom prst="rect">
            <a:avLst/>
          </a:prstGeom>
          <a:noFill/>
        </p:spPr>
        <p:txBody>
          <a:bodyPr spcFirstLastPara="1" wrap="square" lIns="91425" tIns="91425" rIns="91425" bIns="91425" anchor="ctr" anchorCtr="0">
            <a:normAutofit/>
          </a:bodyPr>
          <a:lstStyle>
            <a:lvl1pPr lvl="0" algn="ctr" rtl="0">
              <a:spcBef>
                <a:spcPts val="0"/>
              </a:spcBef>
              <a:spcAft>
                <a:spcPts val="0"/>
              </a:spcAft>
              <a:buSzPts val="3600"/>
              <a:buNone/>
              <a:defRPr sz="5000"/>
            </a:lvl1pPr>
            <a:lvl2pPr lvl="1"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9pPr>
          </a:lstStyle>
          <a:p>
            <a:r>
              <a:t>xx%</a:t>
            </a:r>
          </a:p>
        </p:txBody>
      </p:sp>
      <p:sp>
        <p:nvSpPr>
          <p:cNvPr id="395" name="Google Shape;395;p21"/>
          <p:cNvSpPr txBox="1">
            <a:spLocks noGrp="1"/>
          </p:cNvSpPr>
          <p:nvPr>
            <p:ph type="title" idx="5"/>
          </p:nvPr>
        </p:nvSpPr>
        <p:spPr>
          <a:xfrm>
            <a:off x="1971288" y="3404038"/>
            <a:ext cx="2338800" cy="348000"/>
          </a:xfrm>
          <a:prstGeom prst="rect">
            <a:avLst/>
          </a:prstGeom>
          <a:noFill/>
          <a:ln>
            <a:noFill/>
          </a:ln>
        </p:spPr>
        <p:txBody>
          <a:bodyPr spcFirstLastPara="1" wrap="square" lIns="91425" tIns="91425" rIns="91425" bIns="91425" anchor="ctr" anchorCtr="0">
            <a:normAutofit/>
          </a:bodyPr>
          <a:lstStyle>
            <a:lvl1pPr lvl="0" algn="ctr" rtl="0">
              <a:spcBef>
                <a:spcPts val="0"/>
              </a:spcBef>
              <a:spcAft>
                <a:spcPts val="0"/>
              </a:spcAft>
              <a:buSzPts val="1400"/>
              <a:buNone/>
              <a:defRPr sz="2200" i="0"/>
            </a:lvl1pPr>
            <a:lvl2pPr lvl="1" algn="r" rtl="0">
              <a:spcBef>
                <a:spcPts val="0"/>
              </a:spcBef>
              <a:spcAft>
                <a:spcPts val="0"/>
              </a:spcAft>
              <a:buSzPts val="1400"/>
              <a:buNone/>
              <a:defRPr sz="1400"/>
            </a:lvl2pPr>
            <a:lvl3pPr lvl="2" algn="r" rtl="0">
              <a:spcBef>
                <a:spcPts val="0"/>
              </a:spcBef>
              <a:spcAft>
                <a:spcPts val="0"/>
              </a:spcAft>
              <a:buSzPts val="1400"/>
              <a:buNone/>
              <a:defRPr sz="1400"/>
            </a:lvl3pPr>
            <a:lvl4pPr lvl="3" algn="r" rtl="0">
              <a:spcBef>
                <a:spcPts val="0"/>
              </a:spcBef>
              <a:spcAft>
                <a:spcPts val="0"/>
              </a:spcAft>
              <a:buSzPts val="1400"/>
              <a:buNone/>
              <a:defRPr sz="1400"/>
            </a:lvl4pPr>
            <a:lvl5pPr lvl="4" algn="r" rtl="0">
              <a:spcBef>
                <a:spcPts val="0"/>
              </a:spcBef>
              <a:spcAft>
                <a:spcPts val="0"/>
              </a:spcAft>
              <a:buSzPts val="1400"/>
              <a:buNone/>
              <a:defRPr sz="1400"/>
            </a:lvl5pPr>
            <a:lvl6pPr lvl="5" algn="r" rtl="0">
              <a:spcBef>
                <a:spcPts val="0"/>
              </a:spcBef>
              <a:spcAft>
                <a:spcPts val="0"/>
              </a:spcAft>
              <a:buSzPts val="1400"/>
              <a:buNone/>
              <a:defRPr sz="1400"/>
            </a:lvl6pPr>
            <a:lvl7pPr lvl="6" algn="r" rtl="0">
              <a:spcBef>
                <a:spcPts val="0"/>
              </a:spcBef>
              <a:spcAft>
                <a:spcPts val="0"/>
              </a:spcAft>
              <a:buSzPts val="1400"/>
              <a:buNone/>
              <a:defRPr sz="1400"/>
            </a:lvl7pPr>
            <a:lvl8pPr lvl="7" algn="r" rtl="0">
              <a:spcBef>
                <a:spcPts val="0"/>
              </a:spcBef>
              <a:spcAft>
                <a:spcPts val="0"/>
              </a:spcAft>
              <a:buSzPts val="1400"/>
              <a:buNone/>
              <a:defRPr sz="1400"/>
            </a:lvl8pPr>
            <a:lvl9pPr lvl="8" algn="r" rtl="0">
              <a:spcBef>
                <a:spcPts val="0"/>
              </a:spcBef>
              <a:spcAft>
                <a:spcPts val="0"/>
              </a:spcAft>
              <a:buSzPts val="1400"/>
              <a:buNone/>
              <a:defRPr sz="1400"/>
            </a:lvl9pPr>
          </a:lstStyle>
          <a:p>
            <a:endParaRPr/>
          </a:p>
        </p:txBody>
      </p:sp>
      <p:sp>
        <p:nvSpPr>
          <p:cNvPr id="396" name="Google Shape;396;p21"/>
          <p:cNvSpPr txBox="1">
            <a:spLocks noGrp="1"/>
          </p:cNvSpPr>
          <p:nvPr>
            <p:ph type="subTitle" idx="6"/>
          </p:nvPr>
        </p:nvSpPr>
        <p:spPr>
          <a:xfrm>
            <a:off x="3402601" y="1936075"/>
            <a:ext cx="2338800" cy="3480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None/>
              <a:defRPr sz="1400" b="0"/>
            </a:lvl1pPr>
            <a:lvl2pPr lvl="1" algn="ctr" rtl="0">
              <a:lnSpc>
                <a:spcPct val="100000"/>
              </a:lnSpc>
              <a:spcBef>
                <a:spcPts val="0"/>
              </a:spcBef>
              <a:spcAft>
                <a:spcPts val="0"/>
              </a:spcAft>
              <a:buSzPts val="1400"/>
              <a:buNone/>
              <a:defRPr sz="1400"/>
            </a:lvl2pPr>
            <a:lvl3pPr lvl="2" algn="ctr" rtl="0">
              <a:lnSpc>
                <a:spcPct val="100000"/>
              </a:lnSpc>
              <a:spcBef>
                <a:spcPts val="0"/>
              </a:spcBef>
              <a:spcAft>
                <a:spcPts val="0"/>
              </a:spcAft>
              <a:buSzPts val="1400"/>
              <a:buNone/>
              <a:defRPr sz="1400"/>
            </a:lvl3pPr>
            <a:lvl4pPr lvl="3" algn="ctr" rtl="0">
              <a:lnSpc>
                <a:spcPct val="100000"/>
              </a:lnSpc>
              <a:spcBef>
                <a:spcPts val="0"/>
              </a:spcBef>
              <a:spcAft>
                <a:spcPts val="0"/>
              </a:spcAft>
              <a:buSzPts val="1400"/>
              <a:buNone/>
              <a:defRPr sz="1400"/>
            </a:lvl4pPr>
            <a:lvl5pPr lvl="4" algn="ctr" rtl="0">
              <a:lnSpc>
                <a:spcPct val="100000"/>
              </a:lnSpc>
              <a:spcBef>
                <a:spcPts val="0"/>
              </a:spcBef>
              <a:spcAft>
                <a:spcPts val="0"/>
              </a:spcAft>
              <a:buSzPts val="1400"/>
              <a:buNone/>
              <a:defRPr sz="1400"/>
            </a:lvl5pPr>
            <a:lvl6pPr lvl="5" algn="ctr" rtl="0">
              <a:lnSpc>
                <a:spcPct val="100000"/>
              </a:lnSpc>
              <a:spcBef>
                <a:spcPts val="0"/>
              </a:spcBef>
              <a:spcAft>
                <a:spcPts val="0"/>
              </a:spcAft>
              <a:buSzPts val="1400"/>
              <a:buNone/>
              <a:defRPr sz="1400"/>
            </a:lvl6pPr>
            <a:lvl7pPr lvl="6" algn="ctr" rtl="0">
              <a:lnSpc>
                <a:spcPct val="100000"/>
              </a:lnSpc>
              <a:spcBef>
                <a:spcPts val="0"/>
              </a:spcBef>
              <a:spcAft>
                <a:spcPts val="0"/>
              </a:spcAft>
              <a:buSzPts val="1400"/>
              <a:buNone/>
              <a:defRPr sz="1400"/>
            </a:lvl7pPr>
            <a:lvl8pPr lvl="7" algn="ctr" rtl="0">
              <a:lnSpc>
                <a:spcPct val="100000"/>
              </a:lnSpc>
              <a:spcBef>
                <a:spcPts val="0"/>
              </a:spcBef>
              <a:spcAft>
                <a:spcPts val="0"/>
              </a:spcAft>
              <a:buSzPts val="1400"/>
              <a:buNone/>
              <a:defRPr sz="1400"/>
            </a:lvl8pPr>
            <a:lvl9pPr lvl="8" algn="ctr" rtl="0">
              <a:lnSpc>
                <a:spcPct val="100000"/>
              </a:lnSpc>
              <a:spcBef>
                <a:spcPts val="0"/>
              </a:spcBef>
              <a:spcAft>
                <a:spcPts val="0"/>
              </a:spcAft>
              <a:buSzPts val="1400"/>
              <a:buNone/>
              <a:defRPr sz="1400"/>
            </a:lvl9pPr>
          </a:lstStyle>
          <a:p>
            <a:endParaRPr/>
          </a:p>
        </p:txBody>
      </p:sp>
      <p:sp>
        <p:nvSpPr>
          <p:cNvPr id="397" name="Google Shape;397;p21"/>
          <p:cNvSpPr txBox="1">
            <a:spLocks noGrp="1"/>
          </p:cNvSpPr>
          <p:nvPr>
            <p:ph type="title" idx="7" hasCustomPrompt="1"/>
          </p:nvPr>
        </p:nvSpPr>
        <p:spPr>
          <a:xfrm>
            <a:off x="3402600" y="890828"/>
            <a:ext cx="2338800" cy="697200"/>
          </a:xfrm>
          <a:prstGeom prst="rect">
            <a:avLst/>
          </a:prstGeom>
          <a:noFill/>
        </p:spPr>
        <p:txBody>
          <a:bodyPr spcFirstLastPara="1" wrap="square" lIns="91425" tIns="91425" rIns="91425" bIns="91425" anchor="ctr" anchorCtr="0">
            <a:normAutofit/>
          </a:bodyPr>
          <a:lstStyle>
            <a:lvl1pPr lvl="0" algn="ctr" rtl="0">
              <a:spcBef>
                <a:spcPts val="0"/>
              </a:spcBef>
              <a:spcAft>
                <a:spcPts val="0"/>
              </a:spcAft>
              <a:buSzPts val="3600"/>
              <a:buNone/>
              <a:defRPr sz="5000"/>
            </a:lvl1pPr>
            <a:lvl2pPr lvl="1"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9pPr>
          </a:lstStyle>
          <a:p>
            <a:r>
              <a:t>xx%</a:t>
            </a:r>
          </a:p>
        </p:txBody>
      </p:sp>
      <p:sp>
        <p:nvSpPr>
          <p:cNvPr id="398" name="Google Shape;398;p21"/>
          <p:cNvSpPr txBox="1">
            <a:spLocks noGrp="1"/>
          </p:cNvSpPr>
          <p:nvPr>
            <p:ph type="title" idx="8"/>
          </p:nvPr>
        </p:nvSpPr>
        <p:spPr>
          <a:xfrm>
            <a:off x="3402601" y="1588063"/>
            <a:ext cx="2338800" cy="348000"/>
          </a:xfrm>
          <a:prstGeom prst="rect">
            <a:avLst/>
          </a:prstGeom>
          <a:noFill/>
          <a:ln>
            <a:noFill/>
          </a:ln>
        </p:spPr>
        <p:txBody>
          <a:bodyPr spcFirstLastPara="1" wrap="square" lIns="91425" tIns="91425" rIns="91425" bIns="91425" anchor="ctr" anchorCtr="0">
            <a:normAutofit/>
          </a:bodyPr>
          <a:lstStyle>
            <a:lvl1pPr lvl="0" algn="ctr" rtl="0">
              <a:spcBef>
                <a:spcPts val="0"/>
              </a:spcBef>
              <a:spcAft>
                <a:spcPts val="0"/>
              </a:spcAft>
              <a:buSzPts val="1400"/>
              <a:buNone/>
              <a:defRPr sz="2200" i="0"/>
            </a:lvl1pPr>
            <a:lvl2pPr lvl="1" algn="r" rtl="0">
              <a:spcBef>
                <a:spcPts val="0"/>
              </a:spcBef>
              <a:spcAft>
                <a:spcPts val="0"/>
              </a:spcAft>
              <a:buSzPts val="1400"/>
              <a:buNone/>
              <a:defRPr sz="1400"/>
            </a:lvl2pPr>
            <a:lvl3pPr lvl="2" algn="r" rtl="0">
              <a:spcBef>
                <a:spcPts val="0"/>
              </a:spcBef>
              <a:spcAft>
                <a:spcPts val="0"/>
              </a:spcAft>
              <a:buSzPts val="1400"/>
              <a:buNone/>
              <a:defRPr sz="1400"/>
            </a:lvl3pPr>
            <a:lvl4pPr lvl="3" algn="r" rtl="0">
              <a:spcBef>
                <a:spcPts val="0"/>
              </a:spcBef>
              <a:spcAft>
                <a:spcPts val="0"/>
              </a:spcAft>
              <a:buSzPts val="1400"/>
              <a:buNone/>
              <a:defRPr sz="1400"/>
            </a:lvl4pPr>
            <a:lvl5pPr lvl="4" algn="r" rtl="0">
              <a:spcBef>
                <a:spcPts val="0"/>
              </a:spcBef>
              <a:spcAft>
                <a:spcPts val="0"/>
              </a:spcAft>
              <a:buSzPts val="1400"/>
              <a:buNone/>
              <a:defRPr sz="1400"/>
            </a:lvl5pPr>
            <a:lvl6pPr lvl="5" algn="r" rtl="0">
              <a:spcBef>
                <a:spcPts val="0"/>
              </a:spcBef>
              <a:spcAft>
                <a:spcPts val="0"/>
              </a:spcAft>
              <a:buSzPts val="1400"/>
              <a:buNone/>
              <a:defRPr sz="1400"/>
            </a:lvl6pPr>
            <a:lvl7pPr lvl="6" algn="r" rtl="0">
              <a:spcBef>
                <a:spcPts val="0"/>
              </a:spcBef>
              <a:spcAft>
                <a:spcPts val="0"/>
              </a:spcAft>
              <a:buSzPts val="1400"/>
              <a:buNone/>
              <a:defRPr sz="1400"/>
            </a:lvl7pPr>
            <a:lvl8pPr lvl="7" algn="r" rtl="0">
              <a:spcBef>
                <a:spcPts val="0"/>
              </a:spcBef>
              <a:spcAft>
                <a:spcPts val="0"/>
              </a:spcAft>
              <a:buSzPts val="1400"/>
              <a:buNone/>
              <a:defRPr sz="1400"/>
            </a:lvl8pPr>
            <a:lvl9pPr lvl="8" algn="r" rtl="0">
              <a:spcBef>
                <a:spcPts val="0"/>
              </a:spcBef>
              <a:spcAft>
                <a:spcPts val="0"/>
              </a:spcAft>
              <a:buSzPts val="1400"/>
              <a:buNone/>
              <a:defRPr sz="1400"/>
            </a:lvl9pPr>
          </a:lstStyle>
          <a:p>
            <a:endParaRPr/>
          </a:p>
        </p:txBody>
      </p:sp>
      <p:sp>
        <p:nvSpPr>
          <p:cNvPr id="399" name="Google Shape;399;p21"/>
          <p:cNvSpPr/>
          <p:nvPr/>
        </p:nvSpPr>
        <p:spPr>
          <a:xfrm>
            <a:off x="383750" y="356150"/>
            <a:ext cx="855025" cy="818500"/>
          </a:xfrm>
          <a:custGeom>
            <a:avLst/>
            <a:gdLst/>
            <a:ahLst/>
            <a:cxnLst/>
            <a:rect l="l" t="t" r="r" b="b"/>
            <a:pathLst>
              <a:path w="34201" h="32740" extrusionOk="0">
                <a:moveTo>
                  <a:pt x="18322" y="31101"/>
                </a:moveTo>
                <a:cubicBezTo>
                  <a:pt x="18171" y="31174"/>
                  <a:pt x="17986" y="31317"/>
                  <a:pt x="17854" y="31401"/>
                </a:cubicBezTo>
                <a:cubicBezTo>
                  <a:pt x="17546" y="31600"/>
                  <a:pt x="17209" y="31753"/>
                  <a:pt x="16855" y="31851"/>
                </a:cubicBezTo>
                <a:cubicBezTo>
                  <a:pt x="15469" y="32239"/>
                  <a:pt x="13688" y="31897"/>
                  <a:pt x="12332" y="31537"/>
                </a:cubicBezTo>
                <a:lnTo>
                  <a:pt x="12324" y="31537"/>
                </a:lnTo>
                <a:cubicBezTo>
                  <a:pt x="12238" y="31543"/>
                  <a:pt x="12150" y="31520"/>
                  <a:pt x="12079" y="31470"/>
                </a:cubicBezTo>
                <a:lnTo>
                  <a:pt x="11861" y="31409"/>
                </a:lnTo>
                <a:cubicBezTo>
                  <a:pt x="10421" y="31005"/>
                  <a:pt x="8981" y="30491"/>
                  <a:pt x="7592" y="29942"/>
                </a:cubicBezTo>
                <a:cubicBezTo>
                  <a:pt x="6192" y="29391"/>
                  <a:pt x="4752" y="28773"/>
                  <a:pt x="3434" y="28048"/>
                </a:cubicBezTo>
                <a:cubicBezTo>
                  <a:pt x="917" y="26660"/>
                  <a:pt x="1" y="24082"/>
                  <a:pt x="594" y="21341"/>
                </a:cubicBezTo>
                <a:cubicBezTo>
                  <a:pt x="745" y="20641"/>
                  <a:pt x="887" y="19939"/>
                  <a:pt x="1047" y="19241"/>
                </a:cubicBezTo>
                <a:cubicBezTo>
                  <a:pt x="1143" y="18816"/>
                  <a:pt x="1244" y="18388"/>
                  <a:pt x="1357" y="17967"/>
                </a:cubicBezTo>
                <a:cubicBezTo>
                  <a:pt x="1441" y="17653"/>
                  <a:pt x="1535" y="17311"/>
                  <a:pt x="1661" y="17011"/>
                </a:cubicBezTo>
                <a:cubicBezTo>
                  <a:pt x="1856" y="16546"/>
                  <a:pt x="2931" y="15534"/>
                  <a:pt x="3505" y="15285"/>
                </a:cubicBezTo>
                <a:cubicBezTo>
                  <a:pt x="3803" y="13038"/>
                  <a:pt x="4352" y="10879"/>
                  <a:pt x="4817" y="8666"/>
                </a:cubicBezTo>
                <a:cubicBezTo>
                  <a:pt x="5039" y="7608"/>
                  <a:pt x="5274" y="5451"/>
                  <a:pt x="6118" y="4722"/>
                </a:cubicBezTo>
                <a:cubicBezTo>
                  <a:pt x="6133" y="4703"/>
                  <a:pt x="6148" y="4684"/>
                  <a:pt x="6164" y="4670"/>
                </a:cubicBezTo>
                <a:cubicBezTo>
                  <a:pt x="7474" y="3440"/>
                  <a:pt x="9197" y="2861"/>
                  <a:pt x="10892" y="2383"/>
                </a:cubicBezTo>
                <a:cubicBezTo>
                  <a:pt x="11431" y="2232"/>
                  <a:pt x="11974" y="2029"/>
                  <a:pt x="12510" y="1857"/>
                </a:cubicBezTo>
                <a:cubicBezTo>
                  <a:pt x="12952" y="1715"/>
                  <a:pt x="13862" y="1411"/>
                  <a:pt x="14315" y="1430"/>
                </a:cubicBezTo>
                <a:cubicBezTo>
                  <a:pt x="14671" y="1446"/>
                  <a:pt x="15023" y="1497"/>
                  <a:pt x="15369" y="1579"/>
                </a:cubicBezTo>
                <a:cubicBezTo>
                  <a:pt x="15744" y="1212"/>
                  <a:pt x="16213" y="843"/>
                  <a:pt x="16683" y="625"/>
                </a:cubicBezTo>
                <a:cubicBezTo>
                  <a:pt x="17978" y="23"/>
                  <a:pt x="19554" y="0"/>
                  <a:pt x="20788" y="765"/>
                </a:cubicBezTo>
                <a:cubicBezTo>
                  <a:pt x="21949" y="1482"/>
                  <a:pt x="22794" y="2658"/>
                  <a:pt x="23014" y="4014"/>
                </a:cubicBezTo>
                <a:lnTo>
                  <a:pt x="23027" y="4093"/>
                </a:lnTo>
                <a:cubicBezTo>
                  <a:pt x="23368" y="4230"/>
                  <a:pt x="23704" y="4378"/>
                  <a:pt x="24035" y="4538"/>
                </a:cubicBezTo>
                <a:cubicBezTo>
                  <a:pt x="27136" y="2434"/>
                  <a:pt x="30628" y="3913"/>
                  <a:pt x="32912" y="6476"/>
                </a:cubicBezTo>
                <a:cubicBezTo>
                  <a:pt x="33862" y="7541"/>
                  <a:pt x="34201" y="9142"/>
                  <a:pt x="33971" y="10529"/>
                </a:cubicBezTo>
                <a:cubicBezTo>
                  <a:pt x="33834" y="11347"/>
                  <a:pt x="33570" y="12164"/>
                  <a:pt x="33111" y="12862"/>
                </a:cubicBezTo>
                <a:cubicBezTo>
                  <a:pt x="32619" y="13612"/>
                  <a:pt x="31950" y="14230"/>
                  <a:pt x="31472" y="14989"/>
                </a:cubicBezTo>
                <a:cubicBezTo>
                  <a:pt x="30108" y="17146"/>
                  <a:pt x="31676" y="19704"/>
                  <a:pt x="32342" y="21823"/>
                </a:cubicBezTo>
                <a:cubicBezTo>
                  <a:pt x="32904" y="23621"/>
                  <a:pt x="33516" y="25453"/>
                  <a:pt x="33333" y="27364"/>
                </a:cubicBezTo>
                <a:cubicBezTo>
                  <a:pt x="33195" y="28831"/>
                  <a:pt x="32283" y="30422"/>
                  <a:pt x="30808" y="30873"/>
                </a:cubicBezTo>
                <a:cubicBezTo>
                  <a:pt x="29157" y="31378"/>
                  <a:pt x="27455" y="31011"/>
                  <a:pt x="25785" y="30791"/>
                </a:cubicBezTo>
                <a:cubicBezTo>
                  <a:pt x="25487" y="31080"/>
                  <a:pt x="25133" y="31302"/>
                  <a:pt x="24760" y="31482"/>
                </a:cubicBezTo>
                <a:cubicBezTo>
                  <a:pt x="24678" y="31589"/>
                  <a:pt x="24548" y="31646"/>
                  <a:pt x="24416" y="31637"/>
                </a:cubicBezTo>
                <a:cubicBezTo>
                  <a:pt x="24045" y="31786"/>
                  <a:pt x="23666" y="31914"/>
                  <a:pt x="23280" y="32021"/>
                </a:cubicBezTo>
                <a:cubicBezTo>
                  <a:pt x="22306" y="32304"/>
                  <a:pt x="21126" y="32740"/>
                  <a:pt x="20162" y="32208"/>
                </a:cubicBezTo>
                <a:cubicBezTo>
                  <a:pt x="19822" y="32151"/>
                  <a:pt x="19514" y="32040"/>
                  <a:pt x="19233" y="31837"/>
                </a:cubicBezTo>
                <a:cubicBezTo>
                  <a:pt x="19032" y="31690"/>
                  <a:pt x="18881" y="31516"/>
                  <a:pt x="18701" y="31350"/>
                </a:cubicBezTo>
                <a:cubicBezTo>
                  <a:pt x="18592" y="31243"/>
                  <a:pt x="18464" y="31160"/>
                  <a:pt x="18324" y="31101"/>
                </a:cubicBezTo>
                <a:close/>
                <a:moveTo>
                  <a:pt x="18053" y="30170"/>
                </a:moveTo>
                <a:cubicBezTo>
                  <a:pt x="18118" y="29626"/>
                  <a:pt x="18230" y="29079"/>
                  <a:pt x="18336" y="28542"/>
                </a:cubicBezTo>
                <a:cubicBezTo>
                  <a:pt x="18466" y="27888"/>
                  <a:pt x="18605" y="27239"/>
                  <a:pt x="18722" y="26583"/>
                </a:cubicBezTo>
                <a:cubicBezTo>
                  <a:pt x="18938" y="25378"/>
                  <a:pt x="19244" y="23422"/>
                  <a:pt x="18684" y="22238"/>
                </a:cubicBezTo>
                <a:cubicBezTo>
                  <a:pt x="18382" y="22450"/>
                  <a:pt x="18093" y="22680"/>
                  <a:pt x="17812" y="22919"/>
                </a:cubicBezTo>
                <a:cubicBezTo>
                  <a:pt x="17777" y="22949"/>
                  <a:pt x="17737" y="22972"/>
                  <a:pt x="17693" y="22991"/>
                </a:cubicBezTo>
                <a:cubicBezTo>
                  <a:pt x="17437" y="23341"/>
                  <a:pt x="17249" y="24648"/>
                  <a:pt x="17177" y="25044"/>
                </a:cubicBezTo>
                <a:cubicBezTo>
                  <a:pt x="16964" y="26228"/>
                  <a:pt x="16710" y="27421"/>
                  <a:pt x="16199" y="28515"/>
                </a:cubicBezTo>
                <a:cubicBezTo>
                  <a:pt x="15692" y="29598"/>
                  <a:pt x="14975" y="30487"/>
                  <a:pt x="13950" y="31046"/>
                </a:cubicBezTo>
                <a:cubicBezTo>
                  <a:pt x="14891" y="31153"/>
                  <a:pt x="16004" y="31202"/>
                  <a:pt x="16825" y="30925"/>
                </a:cubicBezTo>
                <a:cubicBezTo>
                  <a:pt x="17374" y="30738"/>
                  <a:pt x="17603" y="30474"/>
                  <a:pt x="18053" y="30170"/>
                </a:cubicBezTo>
                <a:close/>
                <a:moveTo>
                  <a:pt x="20254" y="6149"/>
                </a:moveTo>
                <a:cubicBezTo>
                  <a:pt x="20256" y="6047"/>
                  <a:pt x="20262" y="5944"/>
                  <a:pt x="20264" y="5839"/>
                </a:cubicBezTo>
                <a:cubicBezTo>
                  <a:pt x="20281" y="5238"/>
                  <a:pt x="20329" y="4638"/>
                  <a:pt x="20277" y="4037"/>
                </a:cubicBezTo>
                <a:cubicBezTo>
                  <a:pt x="19600" y="3825"/>
                  <a:pt x="18923" y="3611"/>
                  <a:pt x="18255" y="3370"/>
                </a:cubicBezTo>
                <a:cubicBezTo>
                  <a:pt x="18108" y="3318"/>
                  <a:pt x="17959" y="3266"/>
                  <a:pt x="17810" y="3211"/>
                </a:cubicBezTo>
                <a:cubicBezTo>
                  <a:pt x="17689" y="3427"/>
                  <a:pt x="17615" y="3681"/>
                  <a:pt x="17536" y="3913"/>
                </a:cubicBezTo>
                <a:cubicBezTo>
                  <a:pt x="17433" y="4217"/>
                  <a:pt x="17320" y="4498"/>
                  <a:pt x="17136" y="4762"/>
                </a:cubicBezTo>
                <a:cubicBezTo>
                  <a:pt x="18194" y="5181"/>
                  <a:pt x="19244" y="5623"/>
                  <a:pt x="20252" y="6151"/>
                </a:cubicBezTo>
                <a:close/>
                <a:moveTo>
                  <a:pt x="22278" y="6801"/>
                </a:moveTo>
                <a:cubicBezTo>
                  <a:pt x="22436" y="6524"/>
                  <a:pt x="22436" y="5923"/>
                  <a:pt x="22423" y="5648"/>
                </a:cubicBezTo>
                <a:cubicBezTo>
                  <a:pt x="22385" y="4969"/>
                  <a:pt x="22253" y="4301"/>
                  <a:pt x="22031" y="3660"/>
                </a:cubicBezTo>
                <a:cubicBezTo>
                  <a:pt x="21767" y="2899"/>
                  <a:pt x="21308" y="2023"/>
                  <a:pt x="20602" y="1587"/>
                </a:cubicBezTo>
                <a:cubicBezTo>
                  <a:pt x="19571" y="950"/>
                  <a:pt x="18162" y="698"/>
                  <a:pt x="17068" y="1321"/>
                </a:cubicBezTo>
                <a:cubicBezTo>
                  <a:pt x="16563" y="1608"/>
                  <a:pt x="16039" y="1998"/>
                  <a:pt x="15666" y="2442"/>
                </a:cubicBezTo>
                <a:cubicBezTo>
                  <a:pt x="15656" y="2455"/>
                  <a:pt x="15645" y="2465"/>
                  <a:pt x="15635" y="2473"/>
                </a:cubicBezTo>
                <a:cubicBezTo>
                  <a:pt x="15398" y="2748"/>
                  <a:pt x="14941" y="3540"/>
                  <a:pt x="14922" y="3888"/>
                </a:cubicBezTo>
                <a:cubicBezTo>
                  <a:pt x="15404" y="4083"/>
                  <a:pt x="15891" y="4272"/>
                  <a:pt x="16375" y="4462"/>
                </a:cubicBezTo>
                <a:cubicBezTo>
                  <a:pt x="16513" y="4290"/>
                  <a:pt x="16603" y="4060"/>
                  <a:pt x="16668" y="3857"/>
                </a:cubicBezTo>
                <a:cubicBezTo>
                  <a:pt x="16855" y="3255"/>
                  <a:pt x="16932" y="2786"/>
                  <a:pt x="17418" y="2331"/>
                </a:cubicBezTo>
                <a:cubicBezTo>
                  <a:pt x="17431" y="2320"/>
                  <a:pt x="17446" y="2310"/>
                  <a:pt x="17460" y="2304"/>
                </a:cubicBezTo>
                <a:cubicBezTo>
                  <a:pt x="18221" y="1706"/>
                  <a:pt x="19399" y="1509"/>
                  <a:pt x="20248" y="2033"/>
                </a:cubicBezTo>
                <a:cubicBezTo>
                  <a:pt x="21063" y="2538"/>
                  <a:pt x="21109" y="3666"/>
                  <a:pt x="21101" y="4521"/>
                </a:cubicBezTo>
                <a:cubicBezTo>
                  <a:pt x="21094" y="5034"/>
                  <a:pt x="21117" y="5544"/>
                  <a:pt x="21132" y="6057"/>
                </a:cubicBezTo>
                <a:cubicBezTo>
                  <a:pt x="21136" y="6254"/>
                  <a:pt x="21107" y="6485"/>
                  <a:pt x="21161" y="6675"/>
                </a:cubicBezTo>
                <a:cubicBezTo>
                  <a:pt x="21174" y="6717"/>
                  <a:pt x="21319" y="6765"/>
                  <a:pt x="21356" y="6776"/>
                </a:cubicBezTo>
                <a:cubicBezTo>
                  <a:pt x="21524" y="6822"/>
                  <a:pt x="21723" y="6835"/>
                  <a:pt x="21895" y="6832"/>
                </a:cubicBezTo>
                <a:cubicBezTo>
                  <a:pt x="22023" y="6830"/>
                  <a:pt x="22151" y="6820"/>
                  <a:pt x="22278" y="6799"/>
                </a:cubicBezTo>
                <a:close/>
                <a:moveTo>
                  <a:pt x="12108" y="2832"/>
                </a:moveTo>
                <a:cubicBezTo>
                  <a:pt x="12561" y="2916"/>
                  <a:pt x="13003" y="3056"/>
                  <a:pt x="13422" y="3251"/>
                </a:cubicBezTo>
                <a:cubicBezTo>
                  <a:pt x="13642" y="3349"/>
                  <a:pt x="13860" y="3446"/>
                  <a:pt x="14082" y="3540"/>
                </a:cubicBezTo>
                <a:cubicBezTo>
                  <a:pt x="14216" y="3178"/>
                  <a:pt x="14495" y="2677"/>
                  <a:pt x="14728" y="2331"/>
                </a:cubicBezTo>
                <a:cubicBezTo>
                  <a:pt x="13826" y="2214"/>
                  <a:pt x="12963" y="2534"/>
                  <a:pt x="12108" y="2832"/>
                </a:cubicBezTo>
                <a:close/>
                <a:moveTo>
                  <a:pt x="13944" y="4378"/>
                </a:moveTo>
                <a:cubicBezTo>
                  <a:pt x="13076" y="3959"/>
                  <a:pt x="12213" y="3540"/>
                  <a:pt x="11226" y="3536"/>
                </a:cubicBezTo>
                <a:cubicBezTo>
                  <a:pt x="10806" y="3536"/>
                  <a:pt x="9857" y="3425"/>
                  <a:pt x="9515" y="3672"/>
                </a:cubicBezTo>
                <a:cubicBezTo>
                  <a:pt x="9438" y="3731"/>
                  <a:pt x="9339" y="3758"/>
                  <a:pt x="9243" y="3743"/>
                </a:cubicBezTo>
                <a:cubicBezTo>
                  <a:pt x="8904" y="3873"/>
                  <a:pt x="8572" y="4020"/>
                  <a:pt x="8250" y="4186"/>
                </a:cubicBezTo>
                <a:cubicBezTo>
                  <a:pt x="8457" y="4196"/>
                  <a:pt x="8665" y="4215"/>
                  <a:pt x="8857" y="4238"/>
                </a:cubicBezTo>
                <a:cubicBezTo>
                  <a:pt x="9484" y="4305"/>
                  <a:pt x="10113" y="4412"/>
                  <a:pt x="10731" y="4531"/>
                </a:cubicBezTo>
                <a:cubicBezTo>
                  <a:pt x="12284" y="4835"/>
                  <a:pt x="13835" y="5242"/>
                  <a:pt x="15348" y="5705"/>
                </a:cubicBezTo>
                <a:cubicBezTo>
                  <a:pt x="17201" y="6273"/>
                  <a:pt x="21132" y="7595"/>
                  <a:pt x="22457" y="9010"/>
                </a:cubicBezTo>
                <a:cubicBezTo>
                  <a:pt x="23123" y="9723"/>
                  <a:pt x="23064" y="10770"/>
                  <a:pt x="22947" y="11665"/>
                </a:cubicBezTo>
                <a:cubicBezTo>
                  <a:pt x="22727" y="13346"/>
                  <a:pt x="22394" y="14989"/>
                  <a:pt x="22002" y="16634"/>
                </a:cubicBezTo>
                <a:cubicBezTo>
                  <a:pt x="21763" y="17638"/>
                  <a:pt x="21507" y="18636"/>
                  <a:pt x="21258" y="19635"/>
                </a:cubicBezTo>
                <a:cubicBezTo>
                  <a:pt x="21646" y="19367"/>
                  <a:pt x="22176" y="19130"/>
                  <a:pt x="22526" y="18971"/>
                </a:cubicBezTo>
                <a:cubicBezTo>
                  <a:pt x="22922" y="17781"/>
                  <a:pt x="23001" y="16508"/>
                  <a:pt x="23423" y="15320"/>
                </a:cubicBezTo>
                <a:cubicBezTo>
                  <a:pt x="23781" y="14310"/>
                  <a:pt x="24066" y="13304"/>
                  <a:pt x="24106" y="12225"/>
                </a:cubicBezTo>
                <a:cubicBezTo>
                  <a:pt x="24148" y="11087"/>
                  <a:pt x="24087" y="9446"/>
                  <a:pt x="23286" y="8536"/>
                </a:cubicBezTo>
                <a:cubicBezTo>
                  <a:pt x="23069" y="8291"/>
                  <a:pt x="22817" y="8117"/>
                  <a:pt x="22519" y="7977"/>
                </a:cubicBezTo>
                <a:cubicBezTo>
                  <a:pt x="22306" y="7876"/>
                  <a:pt x="22069" y="7805"/>
                  <a:pt x="21859" y="7700"/>
                </a:cubicBezTo>
                <a:cubicBezTo>
                  <a:pt x="21273" y="7740"/>
                  <a:pt x="20524" y="7652"/>
                  <a:pt x="20321" y="7023"/>
                </a:cubicBezTo>
                <a:cubicBezTo>
                  <a:pt x="20285" y="7009"/>
                  <a:pt x="20250" y="6994"/>
                  <a:pt x="20220" y="6981"/>
                </a:cubicBezTo>
                <a:cubicBezTo>
                  <a:pt x="20063" y="6921"/>
                  <a:pt x="19908" y="6856"/>
                  <a:pt x="19753" y="6793"/>
                </a:cubicBezTo>
                <a:cubicBezTo>
                  <a:pt x="19286" y="6602"/>
                  <a:pt x="18823" y="6407"/>
                  <a:pt x="18357" y="6216"/>
                </a:cubicBezTo>
                <a:cubicBezTo>
                  <a:pt x="17934" y="6040"/>
                  <a:pt x="17511" y="5864"/>
                  <a:pt x="17087" y="5688"/>
                </a:cubicBezTo>
                <a:cubicBezTo>
                  <a:pt x="16867" y="5598"/>
                  <a:pt x="16645" y="5502"/>
                  <a:pt x="16423" y="5416"/>
                </a:cubicBezTo>
                <a:cubicBezTo>
                  <a:pt x="16065" y="5523"/>
                  <a:pt x="15432" y="5326"/>
                  <a:pt x="15126" y="5213"/>
                </a:cubicBezTo>
                <a:cubicBezTo>
                  <a:pt x="14849" y="5110"/>
                  <a:pt x="14032" y="4781"/>
                  <a:pt x="13944" y="4380"/>
                </a:cubicBezTo>
                <a:close/>
                <a:moveTo>
                  <a:pt x="26493" y="11024"/>
                </a:moveTo>
                <a:cubicBezTo>
                  <a:pt x="26388" y="11827"/>
                  <a:pt x="26227" y="12575"/>
                  <a:pt x="26118" y="13128"/>
                </a:cubicBezTo>
                <a:cubicBezTo>
                  <a:pt x="26017" y="13642"/>
                  <a:pt x="25244" y="13442"/>
                  <a:pt x="25342" y="12944"/>
                </a:cubicBezTo>
                <a:cubicBezTo>
                  <a:pt x="25613" y="11577"/>
                  <a:pt x="26478" y="7887"/>
                  <a:pt x="24793" y="7141"/>
                </a:cubicBezTo>
                <a:cubicBezTo>
                  <a:pt x="24315" y="6927"/>
                  <a:pt x="24689" y="6225"/>
                  <a:pt x="25158" y="6432"/>
                </a:cubicBezTo>
                <a:cubicBezTo>
                  <a:pt x="26101" y="6849"/>
                  <a:pt x="26480" y="7803"/>
                  <a:pt x="26575" y="8897"/>
                </a:cubicBezTo>
                <a:cubicBezTo>
                  <a:pt x="26562" y="8576"/>
                  <a:pt x="26537" y="8249"/>
                  <a:pt x="26497" y="7922"/>
                </a:cubicBezTo>
                <a:cubicBezTo>
                  <a:pt x="26172" y="6839"/>
                  <a:pt x="25365" y="6151"/>
                  <a:pt x="24397" y="5630"/>
                </a:cubicBezTo>
                <a:cubicBezTo>
                  <a:pt x="24257" y="5552"/>
                  <a:pt x="24112" y="5479"/>
                  <a:pt x="23968" y="5407"/>
                </a:cubicBezTo>
                <a:cubicBezTo>
                  <a:pt x="23924" y="5395"/>
                  <a:pt x="23882" y="5376"/>
                  <a:pt x="23844" y="5347"/>
                </a:cubicBezTo>
                <a:cubicBezTo>
                  <a:pt x="23620" y="5242"/>
                  <a:pt x="23395" y="5139"/>
                  <a:pt x="23167" y="5045"/>
                </a:cubicBezTo>
                <a:cubicBezTo>
                  <a:pt x="23230" y="5573"/>
                  <a:pt x="23263" y="6160"/>
                  <a:pt x="23163" y="6650"/>
                </a:cubicBezTo>
                <a:cubicBezTo>
                  <a:pt x="23115" y="6877"/>
                  <a:pt x="23100" y="7059"/>
                  <a:pt x="23014" y="7235"/>
                </a:cubicBezTo>
                <a:cubicBezTo>
                  <a:pt x="24754" y="7841"/>
                  <a:pt x="25001" y="9628"/>
                  <a:pt x="24909" y="11292"/>
                </a:cubicBezTo>
                <a:cubicBezTo>
                  <a:pt x="24938" y="12524"/>
                  <a:pt x="24818" y="13732"/>
                  <a:pt x="24412" y="14899"/>
                </a:cubicBezTo>
                <a:cubicBezTo>
                  <a:pt x="23999" y="16087"/>
                  <a:pt x="23819" y="17338"/>
                  <a:pt x="23486" y="18550"/>
                </a:cubicBezTo>
                <a:cubicBezTo>
                  <a:pt x="23959" y="18357"/>
                  <a:pt x="24445" y="18193"/>
                  <a:pt x="24946" y="18097"/>
                </a:cubicBezTo>
                <a:cubicBezTo>
                  <a:pt x="25018" y="18082"/>
                  <a:pt x="25089" y="18074"/>
                  <a:pt x="25160" y="18070"/>
                </a:cubicBezTo>
                <a:cubicBezTo>
                  <a:pt x="25372" y="16402"/>
                  <a:pt x="25803" y="14794"/>
                  <a:pt x="26143" y="13151"/>
                </a:cubicBezTo>
                <a:cubicBezTo>
                  <a:pt x="26290" y="12434"/>
                  <a:pt x="26413" y="11728"/>
                  <a:pt x="26491" y="11024"/>
                </a:cubicBezTo>
                <a:close/>
                <a:moveTo>
                  <a:pt x="18567" y="2622"/>
                </a:moveTo>
                <a:cubicBezTo>
                  <a:pt x="19066" y="2784"/>
                  <a:pt x="19562" y="2937"/>
                  <a:pt x="20065" y="3090"/>
                </a:cubicBezTo>
                <a:cubicBezTo>
                  <a:pt x="19814" y="2543"/>
                  <a:pt x="19363" y="2398"/>
                  <a:pt x="18670" y="2591"/>
                </a:cubicBezTo>
                <a:cubicBezTo>
                  <a:pt x="18636" y="2601"/>
                  <a:pt x="18603" y="2610"/>
                  <a:pt x="18567" y="2622"/>
                </a:cubicBezTo>
                <a:close/>
                <a:moveTo>
                  <a:pt x="24860" y="4978"/>
                </a:moveTo>
                <a:cubicBezTo>
                  <a:pt x="25774" y="5506"/>
                  <a:pt x="26644" y="6164"/>
                  <a:pt x="27090" y="7149"/>
                </a:cubicBezTo>
                <a:cubicBezTo>
                  <a:pt x="27493" y="6791"/>
                  <a:pt x="27968" y="6485"/>
                  <a:pt x="28425" y="6218"/>
                </a:cubicBezTo>
                <a:cubicBezTo>
                  <a:pt x="29111" y="5820"/>
                  <a:pt x="29892" y="5542"/>
                  <a:pt x="30682" y="5573"/>
                </a:cubicBezTo>
                <a:cubicBezTo>
                  <a:pt x="30043" y="5108"/>
                  <a:pt x="29314" y="4781"/>
                  <a:pt x="28543" y="4613"/>
                </a:cubicBezTo>
                <a:cubicBezTo>
                  <a:pt x="27304" y="4355"/>
                  <a:pt x="25992" y="4393"/>
                  <a:pt x="24860" y="4978"/>
                </a:cubicBezTo>
                <a:close/>
                <a:moveTo>
                  <a:pt x="26837" y="18590"/>
                </a:moveTo>
                <a:cubicBezTo>
                  <a:pt x="26677" y="18216"/>
                  <a:pt x="26560" y="17825"/>
                  <a:pt x="26518" y="17420"/>
                </a:cubicBezTo>
                <a:cubicBezTo>
                  <a:pt x="26371" y="16024"/>
                  <a:pt x="26648" y="14511"/>
                  <a:pt x="27323" y="13279"/>
                </a:cubicBezTo>
                <a:cubicBezTo>
                  <a:pt x="27935" y="12160"/>
                  <a:pt x="28857" y="11378"/>
                  <a:pt x="29806" y="10559"/>
                </a:cubicBezTo>
                <a:cubicBezTo>
                  <a:pt x="30605" y="9869"/>
                  <a:pt x="32032" y="8811"/>
                  <a:pt x="31967" y="7631"/>
                </a:cubicBezTo>
                <a:cubicBezTo>
                  <a:pt x="31948" y="7315"/>
                  <a:pt x="31862" y="7006"/>
                  <a:pt x="31713" y="6728"/>
                </a:cubicBezTo>
                <a:cubicBezTo>
                  <a:pt x="31583" y="6644"/>
                  <a:pt x="31449" y="6571"/>
                  <a:pt x="31309" y="6508"/>
                </a:cubicBezTo>
                <a:cubicBezTo>
                  <a:pt x="30215" y="6009"/>
                  <a:pt x="29136" y="6640"/>
                  <a:pt x="28264" y="7281"/>
                </a:cubicBezTo>
                <a:cubicBezTo>
                  <a:pt x="27958" y="7507"/>
                  <a:pt x="27625" y="7744"/>
                  <a:pt x="27361" y="8023"/>
                </a:cubicBezTo>
                <a:cubicBezTo>
                  <a:pt x="27514" y="8813"/>
                  <a:pt x="27472" y="9658"/>
                  <a:pt x="27392" y="10452"/>
                </a:cubicBezTo>
                <a:cubicBezTo>
                  <a:pt x="27266" y="11707"/>
                  <a:pt x="27115" y="12969"/>
                  <a:pt x="26841" y="14201"/>
                </a:cubicBezTo>
                <a:cubicBezTo>
                  <a:pt x="26547" y="15532"/>
                  <a:pt x="26145" y="16844"/>
                  <a:pt x="25954" y="18196"/>
                </a:cubicBezTo>
                <a:cubicBezTo>
                  <a:pt x="26256" y="18294"/>
                  <a:pt x="26550" y="18437"/>
                  <a:pt x="26835" y="18587"/>
                </a:cubicBezTo>
                <a:close/>
                <a:moveTo>
                  <a:pt x="23546" y="20643"/>
                </a:moveTo>
                <a:cubicBezTo>
                  <a:pt x="24781" y="20356"/>
                  <a:pt x="26024" y="20103"/>
                  <a:pt x="27243" y="19753"/>
                </a:cubicBezTo>
                <a:cubicBezTo>
                  <a:pt x="26604" y="19413"/>
                  <a:pt x="25959" y="19116"/>
                  <a:pt x="25244" y="18954"/>
                </a:cubicBezTo>
                <a:cubicBezTo>
                  <a:pt x="25001" y="18933"/>
                  <a:pt x="24756" y="18963"/>
                  <a:pt x="24525" y="19042"/>
                </a:cubicBezTo>
                <a:cubicBezTo>
                  <a:pt x="23689" y="19417"/>
                  <a:pt x="22838" y="19730"/>
                  <a:pt x="22016" y="20130"/>
                </a:cubicBezTo>
                <a:cubicBezTo>
                  <a:pt x="22213" y="20199"/>
                  <a:pt x="22410" y="20274"/>
                  <a:pt x="22589" y="20339"/>
                </a:cubicBezTo>
                <a:cubicBezTo>
                  <a:pt x="22794" y="20413"/>
                  <a:pt x="23001" y="20484"/>
                  <a:pt x="23211" y="20551"/>
                </a:cubicBezTo>
                <a:cubicBezTo>
                  <a:pt x="23293" y="20578"/>
                  <a:pt x="23450" y="20631"/>
                  <a:pt x="23546" y="20643"/>
                </a:cubicBezTo>
                <a:close/>
                <a:moveTo>
                  <a:pt x="28291" y="20979"/>
                </a:moveTo>
                <a:cubicBezTo>
                  <a:pt x="27868" y="22590"/>
                  <a:pt x="27572" y="24248"/>
                  <a:pt x="27201" y="25872"/>
                </a:cubicBezTo>
                <a:cubicBezTo>
                  <a:pt x="27029" y="26625"/>
                  <a:pt x="26858" y="27375"/>
                  <a:pt x="26734" y="28138"/>
                </a:cubicBezTo>
                <a:cubicBezTo>
                  <a:pt x="26897" y="28052"/>
                  <a:pt x="27061" y="27962"/>
                  <a:pt x="27197" y="27848"/>
                </a:cubicBezTo>
                <a:cubicBezTo>
                  <a:pt x="27769" y="27375"/>
                  <a:pt x="28352" y="26859"/>
                  <a:pt x="28756" y="26231"/>
                </a:cubicBezTo>
                <a:cubicBezTo>
                  <a:pt x="29785" y="24625"/>
                  <a:pt x="29553" y="22986"/>
                  <a:pt x="28580" y="21423"/>
                </a:cubicBezTo>
                <a:cubicBezTo>
                  <a:pt x="28486" y="21272"/>
                  <a:pt x="28390" y="21123"/>
                  <a:pt x="28291" y="20977"/>
                </a:cubicBezTo>
                <a:close/>
                <a:moveTo>
                  <a:pt x="24877" y="30456"/>
                </a:moveTo>
                <a:cubicBezTo>
                  <a:pt x="25277" y="30145"/>
                  <a:pt x="25527" y="29764"/>
                  <a:pt x="25690" y="29257"/>
                </a:cubicBezTo>
                <a:cubicBezTo>
                  <a:pt x="25632" y="29139"/>
                  <a:pt x="25640" y="28999"/>
                  <a:pt x="25711" y="28888"/>
                </a:cubicBezTo>
                <a:cubicBezTo>
                  <a:pt x="25745" y="28833"/>
                  <a:pt x="25783" y="28783"/>
                  <a:pt x="25824" y="28735"/>
                </a:cubicBezTo>
                <a:cubicBezTo>
                  <a:pt x="25889" y="28412"/>
                  <a:pt x="25933" y="28085"/>
                  <a:pt x="25975" y="27758"/>
                </a:cubicBezTo>
                <a:cubicBezTo>
                  <a:pt x="26097" y="26847"/>
                  <a:pt x="26332" y="25956"/>
                  <a:pt x="26547" y="25061"/>
                </a:cubicBezTo>
                <a:cubicBezTo>
                  <a:pt x="26250" y="25287"/>
                  <a:pt x="25915" y="25459"/>
                  <a:pt x="25544" y="25518"/>
                </a:cubicBezTo>
                <a:cubicBezTo>
                  <a:pt x="25606" y="27203"/>
                  <a:pt x="25036" y="28800"/>
                  <a:pt x="24877" y="30456"/>
                </a:cubicBezTo>
                <a:close/>
                <a:moveTo>
                  <a:pt x="26321" y="30070"/>
                </a:moveTo>
                <a:cubicBezTo>
                  <a:pt x="27541" y="30259"/>
                  <a:pt x="28870" y="30525"/>
                  <a:pt x="30072" y="30246"/>
                </a:cubicBezTo>
                <a:cubicBezTo>
                  <a:pt x="31833" y="29837"/>
                  <a:pt x="32659" y="28159"/>
                  <a:pt x="32577" y="26461"/>
                </a:cubicBezTo>
                <a:cubicBezTo>
                  <a:pt x="32499" y="24841"/>
                  <a:pt x="31954" y="23305"/>
                  <a:pt x="31489" y="21769"/>
                </a:cubicBezTo>
                <a:cubicBezTo>
                  <a:pt x="31064" y="20367"/>
                  <a:pt x="30320" y="19034"/>
                  <a:pt x="30129" y="17565"/>
                </a:cubicBezTo>
                <a:cubicBezTo>
                  <a:pt x="30033" y="16802"/>
                  <a:pt x="30148" y="16091"/>
                  <a:pt x="30452" y="15387"/>
                </a:cubicBezTo>
                <a:cubicBezTo>
                  <a:pt x="31269" y="13493"/>
                  <a:pt x="33195" y="12149"/>
                  <a:pt x="33229" y="9930"/>
                </a:cubicBezTo>
                <a:cubicBezTo>
                  <a:pt x="33239" y="9207"/>
                  <a:pt x="33090" y="8465"/>
                  <a:pt x="32738" y="7832"/>
                </a:cubicBezTo>
                <a:cubicBezTo>
                  <a:pt x="32541" y="9431"/>
                  <a:pt x="30718" y="10787"/>
                  <a:pt x="29588" y="11797"/>
                </a:cubicBezTo>
                <a:cubicBezTo>
                  <a:pt x="28155" y="13084"/>
                  <a:pt x="27180" y="14853"/>
                  <a:pt x="27270" y="16819"/>
                </a:cubicBezTo>
                <a:cubicBezTo>
                  <a:pt x="27340" y="18309"/>
                  <a:pt x="29249" y="20754"/>
                  <a:pt x="29884" y="22217"/>
                </a:cubicBezTo>
                <a:cubicBezTo>
                  <a:pt x="30466" y="23563"/>
                  <a:pt x="30383" y="25170"/>
                  <a:pt x="29586" y="26413"/>
                </a:cubicBezTo>
                <a:cubicBezTo>
                  <a:pt x="29146" y="27100"/>
                  <a:pt x="28603" y="27716"/>
                  <a:pt x="27975" y="28238"/>
                </a:cubicBezTo>
                <a:cubicBezTo>
                  <a:pt x="27713" y="28454"/>
                  <a:pt x="27453" y="28668"/>
                  <a:pt x="27176" y="28863"/>
                </a:cubicBezTo>
                <a:cubicBezTo>
                  <a:pt x="27015" y="28978"/>
                  <a:pt x="26776" y="29070"/>
                  <a:pt x="26581" y="29175"/>
                </a:cubicBezTo>
                <a:cubicBezTo>
                  <a:pt x="26529" y="29481"/>
                  <a:pt x="26453" y="29789"/>
                  <a:pt x="26321" y="30070"/>
                </a:cubicBezTo>
                <a:close/>
                <a:moveTo>
                  <a:pt x="2868" y="16817"/>
                </a:moveTo>
                <a:cubicBezTo>
                  <a:pt x="5500" y="17466"/>
                  <a:pt x="8095" y="18267"/>
                  <a:pt x="10635" y="19212"/>
                </a:cubicBezTo>
                <a:cubicBezTo>
                  <a:pt x="12967" y="20080"/>
                  <a:pt x="15245" y="21071"/>
                  <a:pt x="17486" y="22154"/>
                </a:cubicBezTo>
                <a:cubicBezTo>
                  <a:pt x="17733" y="21951"/>
                  <a:pt x="17984" y="21754"/>
                  <a:pt x="18246" y="21572"/>
                </a:cubicBezTo>
                <a:cubicBezTo>
                  <a:pt x="17706" y="21048"/>
                  <a:pt x="16469" y="20398"/>
                  <a:pt x="15895" y="20101"/>
                </a:cubicBezTo>
                <a:cubicBezTo>
                  <a:pt x="14461" y="19357"/>
                  <a:pt x="12961" y="18692"/>
                  <a:pt x="11465" y="18087"/>
                </a:cubicBezTo>
                <a:cubicBezTo>
                  <a:pt x="10010" y="17498"/>
                  <a:pt x="8510" y="16942"/>
                  <a:pt x="7001" y="16502"/>
                </a:cubicBezTo>
                <a:cubicBezTo>
                  <a:pt x="6269" y="16288"/>
                  <a:pt x="4825" y="15884"/>
                  <a:pt x="4060" y="15978"/>
                </a:cubicBezTo>
                <a:cubicBezTo>
                  <a:pt x="3689" y="16100"/>
                  <a:pt x="3195" y="16483"/>
                  <a:pt x="2868" y="16817"/>
                </a:cubicBezTo>
                <a:close/>
                <a:moveTo>
                  <a:pt x="19625" y="22194"/>
                </a:moveTo>
                <a:cubicBezTo>
                  <a:pt x="19996" y="20834"/>
                  <a:pt x="20461" y="19501"/>
                  <a:pt x="20801" y="18131"/>
                </a:cubicBezTo>
                <a:cubicBezTo>
                  <a:pt x="20281" y="17957"/>
                  <a:pt x="19801" y="17697"/>
                  <a:pt x="19309" y="17458"/>
                </a:cubicBezTo>
                <a:cubicBezTo>
                  <a:pt x="19194" y="18055"/>
                  <a:pt x="18955" y="18986"/>
                  <a:pt x="18596" y="19313"/>
                </a:cubicBezTo>
                <a:cubicBezTo>
                  <a:pt x="18284" y="19593"/>
                  <a:pt x="17414" y="19352"/>
                  <a:pt x="17066" y="19237"/>
                </a:cubicBezTo>
                <a:cubicBezTo>
                  <a:pt x="16700" y="19118"/>
                  <a:pt x="15828" y="18780"/>
                  <a:pt x="15798" y="18317"/>
                </a:cubicBezTo>
                <a:cubicBezTo>
                  <a:pt x="15775" y="17961"/>
                  <a:pt x="16155" y="16894"/>
                  <a:pt x="16371" y="16358"/>
                </a:cubicBezTo>
                <a:cubicBezTo>
                  <a:pt x="16262" y="16326"/>
                  <a:pt x="16148" y="16295"/>
                  <a:pt x="16037" y="16263"/>
                </a:cubicBezTo>
                <a:cubicBezTo>
                  <a:pt x="14191" y="15756"/>
                  <a:pt x="12324" y="15326"/>
                  <a:pt x="10473" y="14838"/>
                </a:cubicBezTo>
                <a:cubicBezTo>
                  <a:pt x="10150" y="14754"/>
                  <a:pt x="9830" y="14677"/>
                  <a:pt x="9507" y="14599"/>
                </a:cubicBezTo>
                <a:cubicBezTo>
                  <a:pt x="9440" y="15134"/>
                  <a:pt x="9247" y="15695"/>
                  <a:pt x="8912" y="16119"/>
                </a:cubicBezTo>
                <a:cubicBezTo>
                  <a:pt x="11687" y="17148"/>
                  <a:pt x="18104" y="19440"/>
                  <a:pt x="19426" y="21739"/>
                </a:cubicBezTo>
                <a:cubicBezTo>
                  <a:pt x="19506" y="21884"/>
                  <a:pt x="19573" y="22037"/>
                  <a:pt x="19625" y="22194"/>
                </a:cubicBezTo>
                <a:close/>
                <a:moveTo>
                  <a:pt x="5944" y="15251"/>
                </a:moveTo>
                <a:cubicBezTo>
                  <a:pt x="5984" y="14719"/>
                  <a:pt x="6259" y="14151"/>
                  <a:pt x="6496" y="13669"/>
                </a:cubicBezTo>
                <a:cubicBezTo>
                  <a:pt x="6238" y="13549"/>
                  <a:pt x="5988" y="13415"/>
                  <a:pt x="5747" y="13264"/>
                </a:cubicBezTo>
                <a:cubicBezTo>
                  <a:pt x="5418" y="13059"/>
                  <a:pt x="5085" y="12872"/>
                  <a:pt x="4775" y="12644"/>
                </a:cubicBezTo>
                <a:cubicBezTo>
                  <a:pt x="4601" y="13478"/>
                  <a:pt x="4442" y="14314"/>
                  <a:pt x="4324" y="15155"/>
                </a:cubicBezTo>
                <a:cubicBezTo>
                  <a:pt x="4865" y="15127"/>
                  <a:pt x="5410" y="15159"/>
                  <a:pt x="5944" y="15249"/>
                </a:cubicBezTo>
                <a:close/>
                <a:moveTo>
                  <a:pt x="8130" y="15832"/>
                </a:moveTo>
                <a:cubicBezTo>
                  <a:pt x="8233" y="15754"/>
                  <a:pt x="8319" y="15655"/>
                  <a:pt x="8382" y="15544"/>
                </a:cubicBezTo>
                <a:cubicBezTo>
                  <a:pt x="8581" y="15197"/>
                  <a:pt x="8698" y="14809"/>
                  <a:pt x="8727" y="14409"/>
                </a:cubicBezTo>
                <a:cubicBezTo>
                  <a:pt x="8222" y="14281"/>
                  <a:pt x="7719" y="14140"/>
                  <a:pt x="7229" y="13966"/>
                </a:cubicBezTo>
                <a:cubicBezTo>
                  <a:pt x="7013" y="14367"/>
                  <a:pt x="6678" y="14987"/>
                  <a:pt x="6716" y="15408"/>
                </a:cubicBezTo>
                <a:cubicBezTo>
                  <a:pt x="7193" y="15526"/>
                  <a:pt x="7665" y="15670"/>
                  <a:pt x="8130" y="15834"/>
                </a:cubicBezTo>
                <a:close/>
                <a:moveTo>
                  <a:pt x="4259" y="27425"/>
                </a:moveTo>
                <a:cubicBezTo>
                  <a:pt x="5492" y="27953"/>
                  <a:pt x="6703" y="28538"/>
                  <a:pt x="7927" y="29083"/>
                </a:cubicBezTo>
                <a:cubicBezTo>
                  <a:pt x="9189" y="29647"/>
                  <a:pt x="10494" y="30196"/>
                  <a:pt x="11827" y="30571"/>
                </a:cubicBezTo>
                <a:cubicBezTo>
                  <a:pt x="12020" y="30623"/>
                  <a:pt x="12215" y="30680"/>
                  <a:pt x="12410" y="30732"/>
                </a:cubicBezTo>
                <a:cubicBezTo>
                  <a:pt x="13181" y="30661"/>
                  <a:pt x="13858" y="30388"/>
                  <a:pt x="14419" y="29846"/>
                </a:cubicBezTo>
                <a:cubicBezTo>
                  <a:pt x="15226" y="29066"/>
                  <a:pt x="15639" y="27884"/>
                  <a:pt x="15910" y="26822"/>
                </a:cubicBezTo>
                <a:cubicBezTo>
                  <a:pt x="16109" y="26036"/>
                  <a:pt x="16247" y="25241"/>
                  <a:pt x="16415" y="24451"/>
                </a:cubicBezTo>
                <a:cubicBezTo>
                  <a:pt x="16526" y="23921"/>
                  <a:pt x="16670" y="23269"/>
                  <a:pt x="16918" y="22762"/>
                </a:cubicBezTo>
                <a:cubicBezTo>
                  <a:pt x="14723" y="21700"/>
                  <a:pt x="12458" y="20729"/>
                  <a:pt x="10180" y="19862"/>
                </a:cubicBezTo>
                <a:cubicBezTo>
                  <a:pt x="8807" y="19340"/>
                  <a:pt x="7418" y="18851"/>
                  <a:pt x="6014" y="18424"/>
                </a:cubicBezTo>
                <a:cubicBezTo>
                  <a:pt x="4823" y="18063"/>
                  <a:pt x="3599" y="17734"/>
                  <a:pt x="2373" y="17512"/>
                </a:cubicBezTo>
                <a:cubicBezTo>
                  <a:pt x="2273" y="17730"/>
                  <a:pt x="2193" y="18001"/>
                  <a:pt x="2128" y="18214"/>
                </a:cubicBezTo>
                <a:cubicBezTo>
                  <a:pt x="2009" y="18621"/>
                  <a:pt x="1906" y="19036"/>
                  <a:pt x="1809" y="19451"/>
                </a:cubicBezTo>
                <a:cubicBezTo>
                  <a:pt x="1648" y="20138"/>
                  <a:pt x="1504" y="20832"/>
                  <a:pt x="1371" y="21526"/>
                </a:cubicBezTo>
                <a:cubicBezTo>
                  <a:pt x="1103" y="22940"/>
                  <a:pt x="1271" y="24338"/>
                  <a:pt x="2099" y="25541"/>
                </a:cubicBezTo>
                <a:cubicBezTo>
                  <a:pt x="2650" y="26340"/>
                  <a:pt x="3419" y="26958"/>
                  <a:pt x="4264" y="27425"/>
                </a:cubicBezTo>
                <a:close/>
                <a:moveTo>
                  <a:pt x="13694" y="24034"/>
                </a:moveTo>
                <a:cubicBezTo>
                  <a:pt x="13288" y="24409"/>
                  <a:pt x="12856" y="24732"/>
                  <a:pt x="12565" y="25227"/>
                </a:cubicBezTo>
                <a:cubicBezTo>
                  <a:pt x="12475" y="25375"/>
                  <a:pt x="12464" y="25633"/>
                  <a:pt x="12596" y="25761"/>
                </a:cubicBezTo>
                <a:cubicBezTo>
                  <a:pt x="12961" y="26203"/>
                  <a:pt x="13717" y="26845"/>
                  <a:pt x="14319" y="26513"/>
                </a:cubicBezTo>
                <a:cubicBezTo>
                  <a:pt x="14566" y="26375"/>
                  <a:pt x="14786" y="25455"/>
                  <a:pt x="14857" y="25185"/>
                </a:cubicBezTo>
                <a:cubicBezTo>
                  <a:pt x="14910" y="24986"/>
                  <a:pt x="15157" y="24017"/>
                  <a:pt x="15128" y="23843"/>
                </a:cubicBezTo>
                <a:cubicBezTo>
                  <a:pt x="15128" y="23835"/>
                  <a:pt x="15128" y="23831"/>
                  <a:pt x="15126" y="23825"/>
                </a:cubicBezTo>
                <a:cubicBezTo>
                  <a:pt x="15073" y="23626"/>
                  <a:pt x="14642" y="23464"/>
                  <a:pt x="14472" y="23395"/>
                </a:cubicBezTo>
                <a:cubicBezTo>
                  <a:pt x="14025" y="23206"/>
                  <a:pt x="13560" y="23045"/>
                  <a:pt x="13101" y="22888"/>
                </a:cubicBezTo>
                <a:cubicBezTo>
                  <a:pt x="11750" y="22423"/>
                  <a:pt x="10381" y="21995"/>
                  <a:pt x="9015" y="21570"/>
                </a:cubicBezTo>
                <a:cubicBezTo>
                  <a:pt x="7753" y="21178"/>
                  <a:pt x="6489" y="20790"/>
                  <a:pt x="5228" y="20394"/>
                </a:cubicBezTo>
                <a:cubicBezTo>
                  <a:pt x="4764" y="20249"/>
                  <a:pt x="4303" y="20105"/>
                  <a:pt x="3842" y="19952"/>
                </a:cubicBezTo>
                <a:cubicBezTo>
                  <a:pt x="3599" y="19870"/>
                  <a:pt x="3318" y="19784"/>
                  <a:pt x="3084" y="19679"/>
                </a:cubicBezTo>
                <a:cubicBezTo>
                  <a:pt x="2614" y="19470"/>
                  <a:pt x="2222" y="20235"/>
                  <a:pt x="2702" y="20448"/>
                </a:cubicBezTo>
                <a:cubicBezTo>
                  <a:pt x="3543" y="20821"/>
                  <a:pt x="4427" y="21136"/>
                  <a:pt x="5297" y="21436"/>
                </a:cubicBezTo>
                <a:cubicBezTo>
                  <a:pt x="6372" y="21804"/>
                  <a:pt x="7453" y="22150"/>
                  <a:pt x="8539" y="22483"/>
                </a:cubicBezTo>
                <a:cubicBezTo>
                  <a:pt x="10253" y="23014"/>
                  <a:pt x="11976" y="23517"/>
                  <a:pt x="13692" y="24034"/>
                </a:cubicBezTo>
                <a:close/>
                <a:moveTo>
                  <a:pt x="8516" y="23286"/>
                </a:moveTo>
                <a:cubicBezTo>
                  <a:pt x="7701" y="23188"/>
                  <a:pt x="7080" y="23246"/>
                  <a:pt x="6558" y="23955"/>
                </a:cubicBezTo>
                <a:cubicBezTo>
                  <a:pt x="6269" y="24349"/>
                  <a:pt x="6083" y="24868"/>
                  <a:pt x="6104" y="25359"/>
                </a:cubicBezTo>
                <a:cubicBezTo>
                  <a:pt x="6160" y="26620"/>
                  <a:pt x="7650" y="27582"/>
                  <a:pt x="8820" y="27077"/>
                </a:cubicBezTo>
                <a:cubicBezTo>
                  <a:pt x="9738" y="26681"/>
                  <a:pt x="10100" y="25579"/>
                  <a:pt x="9956" y="24646"/>
                </a:cubicBezTo>
                <a:cubicBezTo>
                  <a:pt x="9836" y="23883"/>
                  <a:pt x="9268" y="23376"/>
                  <a:pt x="8516" y="23284"/>
                </a:cubicBezTo>
                <a:close/>
                <a:moveTo>
                  <a:pt x="14166" y="24629"/>
                </a:moveTo>
                <a:cubicBezTo>
                  <a:pt x="13914" y="24891"/>
                  <a:pt x="13655" y="25141"/>
                  <a:pt x="13403" y="25405"/>
                </a:cubicBezTo>
                <a:cubicBezTo>
                  <a:pt x="13529" y="25518"/>
                  <a:pt x="13833" y="25694"/>
                  <a:pt x="13898" y="25736"/>
                </a:cubicBezTo>
                <a:lnTo>
                  <a:pt x="13927" y="25755"/>
                </a:lnTo>
                <a:cubicBezTo>
                  <a:pt x="13933" y="25730"/>
                  <a:pt x="13940" y="25707"/>
                  <a:pt x="13944" y="25692"/>
                </a:cubicBezTo>
                <a:cubicBezTo>
                  <a:pt x="14013" y="25430"/>
                  <a:pt x="14065" y="25149"/>
                  <a:pt x="14118" y="24885"/>
                </a:cubicBezTo>
                <a:cubicBezTo>
                  <a:pt x="14134" y="24799"/>
                  <a:pt x="14149" y="24715"/>
                  <a:pt x="14166" y="24629"/>
                </a:cubicBezTo>
                <a:close/>
                <a:moveTo>
                  <a:pt x="7061" y="25832"/>
                </a:moveTo>
                <a:cubicBezTo>
                  <a:pt x="7413" y="26346"/>
                  <a:pt x="8315" y="26660"/>
                  <a:pt x="8795" y="26147"/>
                </a:cubicBezTo>
                <a:cubicBezTo>
                  <a:pt x="9149" y="25767"/>
                  <a:pt x="9300" y="25145"/>
                  <a:pt x="9138" y="24650"/>
                </a:cubicBezTo>
                <a:cubicBezTo>
                  <a:pt x="8977" y="24156"/>
                  <a:pt x="8237" y="23992"/>
                  <a:pt x="7778" y="24122"/>
                </a:cubicBezTo>
                <a:cubicBezTo>
                  <a:pt x="7028" y="24334"/>
                  <a:pt x="6693" y="25143"/>
                  <a:pt x="7061" y="25832"/>
                </a:cubicBezTo>
                <a:close/>
                <a:moveTo>
                  <a:pt x="18561" y="17125"/>
                </a:moveTo>
                <a:cubicBezTo>
                  <a:pt x="18089" y="16930"/>
                  <a:pt x="17611" y="16754"/>
                  <a:pt x="17129" y="16594"/>
                </a:cubicBezTo>
                <a:cubicBezTo>
                  <a:pt x="16913" y="17070"/>
                  <a:pt x="16698" y="17617"/>
                  <a:pt x="16607" y="18122"/>
                </a:cubicBezTo>
                <a:cubicBezTo>
                  <a:pt x="16729" y="18250"/>
                  <a:pt x="17198" y="18441"/>
                  <a:pt x="17337" y="18489"/>
                </a:cubicBezTo>
                <a:cubicBezTo>
                  <a:pt x="17450" y="18529"/>
                  <a:pt x="18053" y="18703"/>
                  <a:pt x="18146" y="18594"/>
                </a:cubicBezTo>
                <a:cubicBezTo>
                  <a:pt x="18351" y="18139"/>
                  <a:pt x="18477" y="17621"/>
                  <a:pt x="18561" y="17125"/>
                </a:cubicBezTo>
                <a:close/>
                <a:moveTo>
                  <a:pt x="4985" y="11669"/>
                </a:moveTo>
                <a:cubicBezTo>
                  <a:pt x="5060" y="11736"/>
                  <a:pt x="5121" y="11816"/>
                  <a:pt x="5196" y="11875"/>
                </a:cubicBezTo>
                <a:cubicBezTo>
                  <a:pt x="5414" y="12049"/>
                  <a:pt x="5630" y="12227"/>
                  <a:pt x="5858" y="12384"/>
                </a:cubicBezTo>
                <a:cubicBezTo>
                  <a:pt x="6361" y="12732"/>
                  <a:pt x="6931" y="12969"/>
                  <a:pt x="7506" y="13166"/>
                </a:cubicBezTo>
                <a:cubicBezTo>
                  <a:pt x="9029" y="13686"/>
                  <a:pt x="10597" y="14073"/>
                  <a:pt x="12156" y="14469"/>
                </a:cubicBezTo>
                <a:cubicBezTo>
                  <a:pt x="13766" y="14878"/>
                  <a:pt x="15398" y="15207"/>
                  <a:pt x="16983" y="15710"/>
                </a:cubicBezTo>
                <a:cubicBezTo>
                  <a:pt x="17735" y="15949"/>
                  <a:pt x="18485" y="16205"/>
                  <a:pt x="19204" y="16534"/>
                </a:cubicBezTo>
                <a:cubicBezTo>
                  <a:pt x="19795" y="16804"/>
                  <a:pt x="20369" y="17141"/>
                  <a:pt x="20987" y="17353"/>
                </a:cubicBezTo>
                <a:cubicBezTo>
                  <a:pt x="21333" y="15890"/>
                  <a:pt x="21660" y="14419"/>
                  <a:pt x="21926" y="12939"/>
                </a:cubicBezTo>
                <a:cubicBezTo>
                  <a:pt x="22109" y="11921"/>
                  <a:pt x="22656" y="10163"/>
                  <a:pt x="21708" y="9375"/>
                </a:cubicBezTo>
                <a:cubicBezTo>
                  <a:pt x="21377" y="9100"/>
                  <a:pt x="20975" y="8863"/>
                  <a:pt x="20598" y="8660"/>
                </a:cubicBezTo>
                <a:cubicBezTo>
                  <a:pt x="20065" y="8371"/>
                  <a:pt x="19510" y="8113"/>
                  <a:pt x="18957" y="7874"/>
                </a:cubicBezTo>
                <a:cubicBezTo>
                  <a:pt x="17597" y="7285"/>
                  <a:pt x="16178" y="6784"/>
                  <a:pt x="14761" y="6346"/>
                </a:cubicBezTo>
                <a:cubicBezTo>
                  <a:pt x="13164" y="5854"/>
                  <a:pt x="11475" y="5407"/>
                  <a:pt x="9819" y="5154"/>
                </a:cubicBezTo>
                <a:cubicBezTo>
                  <a:pt x="9124" y="5047"/>
                  <a:pt x="7481" y="4833"/>
                  <a:pt x="6818" y="5196"/>
                </a:cubicBezTo>
                <a:cubicBezTo>
                  <a:pt x="6804" y="5213"/>
                  <a:pt x="6787" y="5229"/>
                  <a:pt x="6770" y="5246"/>
                </a:cubicBezTo>
                <a:cubicBezTo>
                  <a:pt x="6290" y="5657"/>
                  <a:pt x="6129" y="6587"/>
                  <a:pt x="5978" y="7176"/>
                </a:cubicBezTo>
                <a:cubicBezTo>
                  <a:pt x="5802" y="7868"/>
                  <a:pt x="5651" y="8568"/>
                  <a:pt x="5506" y="9268"/>
                </a:cubicBezTo>
                <a:cubicBezTo>
                  <a:pt x="5343" y="10070"/>
                  <a:pt x="5163" y="10869"/>
                  <a:pt x="4987" y="11669"/>
                </a:cubicBezTo>
                <a:close/>
                <a:moveTo>
                  <a:pt x="9084" y="6518"/>
                </a:moveTo>
                <a:cubicBezTo>
                  <a:pt x="9790" y="6615"/>
                  <a:pt x="10540" y="6841"/>
                  <a:pt x="11198" y="7053"/>
                </a:cubicBezTo>
                <a:cubicBezTo>
                  <a:pt x="12198" y="7373"/>
                  <a:pt x="13185" y="7750"/>
                  <a:pt x="14162" y="8136"/>
                </a:cubicBezTo>
                <a:cubicBezTo>
                  <a:pt x="15398" y="8622"/>
                  <a:pt x="16624" y="9136"/>
                  <a:pt x="17869" y="9605"/>
                </a:cubicBezTo>
                <a:cubicBezTo>
                  <a:pt x="18483" y="9838"/>
                  <a:pt x="19694" y="10309"/>
                  <a:pt x="20342" y="10309"/>
                </a:cubicBezTo>
                <a:cubicBezTo>
                  <a:pt x="20801" y="10309"/>
                  <a:pt x="20895" y="9618"/>
                  <a:pt x="20436" y="9523"/>
                </a:cubicBezTo>
                <a:cubicBezTo>
                  <a:pt x="20103" y="9456"/>
                  <a:pt x="19764" y="9349"/>
                  <a:pt x="19441" y="9245"/>
                </a:cubicBezTo>
                <a:cubicBezTo>
                  <a:pt x="18980" y="9096"/>
                  <a:pt x="18523" y="8932"/>
                  <a:pt x="18068" y="8765"/>
                </a:cubicBezTo>
                <a:cubicBezTo>
                  <a:pt x="16945" y="8354"/>
                  <a:pt x="15828" y="7920"/>
                  <a:pt x="14707" y="7497"/>
                </a:cubicBezTo>
                <a:cubicBezTo>
                  <a:pt x="13502" y="7044"/>
                  <a:pt x="12288" y="6589"/>
                  <a:pt x="11060" y="6204"/>
                </a:cubicBezTo>
                <a:cubicBezTo>
                  <a:pt x="10400" y="5998"/>
                  <a:pt x="9218" y="5632"/>
                  <a:pt x="8528" y="5688"/>
                </a:cubicBezTo>
                <a:cubicBezTo>
                  <a:pt x="8386" y="5699"/>
                  <a:pt x="8243" y="5894"/>
                  <a:pt x="8162" y="5998"/>
                </a:cubicBezTo>
                <a:cubicBezTo>
                  <a:pt x="8025" y="6170"/>
                  <a:pt x="7898" y="6350"/>
                  <a:pt x="7772" y="6531"/>
                </a:cubicBezTo>
                <a:cubicBezTo>
                  <a:pt x="7590" y="6793"/>
                  <a:pt x="7405" y="7063"/>
                  <a:pt x="7233" y="7335"/>
                </a:cubicBezTo>
                <a:cubicBezTo>
                  <a:pt x="7093" y="7556"/>
                  <a:pt x="7221" y="7868"/>
                  <a:pt x="7476" y="7926"/>
                </a:cubicBezTo>
                <a:cubicBezTo>
                  <a:pt x="8013" y="8050"/>
                  <a:pt x="8501" y="8346"/>
                  <a:pt x="9023" y="8515"/>
                </a:cubicBezTo>
                <a:cubicBezTo>
                  <a:pt x="9321" y="8612"/>
                  <a:pt x="9583" y="8333"/>
                  <a:pt x="9526" y="8042"/>
                </a:cubicBezTo>
                <a:cubicBezTo>
                  <a:pt x="9423" y="7520"/>
                  <a:pt x="9249" y="7021"/>
                  <a:pt x="9086" y="6518"/>
                </a:cubicBezTo>
                <a:close/>
                <a:moveTo>
                  <a:pt x="19615" y="15282"/>
                </a:moveTo>
                <a:cubicBezTo>
                  <a:pt x="19615" y="15285"/>
                  <a:pt x="19613" y="15289"/>
                  <a:pt x="19611" y="15291"/>
                </a:cubicBezTo>
                <a:cubicBezTo>
                  <a:pt x="19403" y="15760"/>
                  <a:pt x="20105" y="16179"/>
                  <a:pt x="20319" y="15697"/>
                </a:cubicBezTo>
                <a:cubicBezTo>
                  <a:pt x="20977" y="14214"/>
                  <a:pt x="21968" y="12573"/>
                  <a:pt x="21534" y="10886"/>
                </a:cubicBezTo>
                <a:cubicBezTo>
                  <a:pt x="21421" y="10441"/>
                  <a:pt x="20751" y="10534"/>
                  <a:pt x="20751" y="10988"/>
                </a:cubicBezTo>
                <a:cubicBezTo>
                  <a:pt x="20751" y="10995"/>
                  <a:pt x="20751" y="11003"/>
                  <a:pt x="20753" y="11009"/>
                </a:cubicBezTo>
                <a:cubicBezTo>
                  <a:pt x="20895" y="12304"/>
                  <a:pt x="20197" y="14140"/>
                  <a:pt x="19615" y="15282"/>
                </a:cubicBezTo>
                <a:close/>
                <a:moveTo>
                  <a:pt x="14489" y="8459"/>
                </a:moveTo>
                <a:cubicBezTo>
                  <a:pt x="14067" y="8218"/>
                  <a:pt x="13307" y="8115"/>
                  <a:pt x="12833" y="8241"/>
                </a:cubicBezTo>
                <a:cubicBezTo>
                  <a:pt x="12009" y="8457"/>
                  <a:pt x="11490" y="9427"/>
                  <a:pt x="11441" y="10228"/>
                </a:cubicBezTo>
                <a:cubicBezTo>
                  <a:pt x="11402" y="10911"/>
                  <a:pt x="11861" y="11512"/>
                  <a:pt x="12424" y="11850"/>
                </a:cubicBezTo>
                <a:cubicBezTo>
                  <a:pt x="12902" y="12135"/>
                  <a:pt x="13514" y="12271"/>
                  <a:pt x="14051" y="12080"/>
                </a:cubicBezTo>
                <a:cubicBezTo>
                  <a:pt x="14725" y="11841"/>
                  <a:pt x="15126" y="11208"/>
                  <a:pt x="15247" y="10527"/>
                </a:cubicBezTo>
                <a:cubicBezTo>
                  <a:pt x="15367" y="9869"/>
                  <a:pt x="15233" y="9071"/>
                  <a:pt x="14707" y="8612"/>
                </a:cubicBezTo>
                <a:cubicBezTo>
                  <a:pt x="14640" y="8553"/>
                  <a:pt x="14566" y="8503"/>
                  <a:pt x="14489" y="8459"/>
                </a:cubicBezTo>
                <a:close/>
                <a:moveTo>
                  <a:pt x="8405" y="7000"/>
                </a:moveTo>
                <a:cubicBezTo>
                  <a:pt x="8325" y="7103"/>
                  <a:pt x="8254" y="7210"/>
                  <a:pt x="8185" y="7317"/>
                </a:cubicBezTo>
                <a:cubicBezTo>
                  <a:pt x="8308" y="7365"/>
                  <a:pt x="8432" y="7417"/>
                  <a:pt x="8554" y="7472"/>
                </a:cubicBezTo>
                <a:cubicBezTo>
                  <a:pt x="8507" y="7315"/>
                  <a:pt x="8455" y="7157"/>
                  <a:pt x="8405" y="7000"/>
                </a:cubicBezTo>
                <a:close/>
                <a:moveTo>
                  <a:pt x="12856" y="9125"/>
                </a:moveTo>
                <a:cubicBezTo>
                  <a:pt x="12416" y="9427"/>
                  <a:pt x="12028" y="10121"/>
                  <a:pt x="12313" y="10636"/>
                </a:cubicBezTo>
                <a:cubicBezTo>
                  <a:pt x="12584" y="11125"/>
                  <a:pt x="13483" y="11655"/>
                  <a:pt x="13990" y="11213"/>
                </a:cubicBezTo>
                <a:cubicBezTo>
                  <a:pt x="15472" y="9913"/>
                  <a:pt x="13701" y="8547"/>
                  <a:pt x="12856" y="9125"/>
                </a:cubicBezTo>
                <a:close/>
                <a:moveTo>
                  <a:pt x="24745" y="25468"/>
                </a:moveTo>
                <a:cubicBezTo>
                  <a:pt x="24701" y="25455"/>
                  <a:pt x="24659" y="25443"/>
                  <a:pt x="24617" y="25428"/>
                </a:cubicBezTo>
                <a:cubicBezTo>
                  <a:pt x="23823" y="25143"/>
                  <a:pt x="23425" y="24468"/>
                  <a:pt x="23222" y="23718"/>
                </a:cubicBezTo>
                <a:cubicBezTo>
                  <a:pt x="22513" y="26371"/>
                  <a:pt x="21413" y="28917"/>
                  <a:pt x="20895" y="31621"/>
                </a:cubicBezTo>
                <a:cubicBezTo>
                  <a:pt x="21811" y="31797"/>
                  <a:pt x="23213" y="31300"/>
                  <a:pt x="24045" y="30925"/>
                </a:cubicBezTo>
                <a:cubicBezTo>
                  <a:pt x="24121" y="29089"/>
                  <a:pt x="24831" y="27301"/>
                  <a:pt x="24745" y="25468"/>
                </a:cubicBezTo>
                <a:close/>
                <a:moveTo>
                  <a:pt x="26897" y="23456"/>
                </a:moveTo>
                <a:cubicBezTo>
                  <a:pt x="27105" y="22467"/>
                  <a:pt x="27323" y="21480"/>
                  <a:pt x="27591" y="20505"/>
                </a:cubicBezTo>
                <a:cubicBezTo>
                  <a:pt x="26361" y="20953"/>
                  <a:pt x="25072" y="21211"/>
                  <a:pt x="23813" y="21572"/>
                </a:cubicBezTo>
                <a:cubicBezTo>
                  <a:pt x="23808" y="22586"/>
                  <a:pt x="23798" y="24499"/>
                  <a:pt x="25020" y="24728"/>
                </a:cubicBezTo>
                <a:cubicBezTo>
                  <a:pt x="25858" y="24885"/>
                  <a:pt x="26510" y="24099"/>
                  <a:pt x="26897" y="23456"/>
                </a:cubicBezTo>
                <a:close/>
                <a:moveTo>
                  <a:pt x="19110" y="30590"/>
                </a:moveTo>
                <a:cubicBezTo>
                  <a:pt x="19307" y="30787"/>
                  <a:pt x="19908" y="31338"/>
                  <a:pt x="20128" y="31369"/>
                </a:cubicBezTo>
                <a:cubicBezTo>
                  <a:pt x="20225" y="30883"/>
                  <a:pt x="20327" y="30401"/>
                  <a:pt x="20457" y="29921"/>
                </a:cubicBezTo>
                <a:cubicBezTo>
                  <a:pt x="20719" y="28959"/>
                  <a:pt x="21025" y="28010"/>
                  <a:pt x="21344" y="27065"/>
                </a:cubicBezTo>
                <a:cubicBezTo>
                  <a:pt x="21981" y="25185"/>
                  <a:pt x="22618" y="23326"/>
                  <a:pt x="22905" y="21358"/>
                </a:cubicBezTo>
                <a:cubicBezTo>
                  <a:pt x="22243" y="21205"/>
                  <a:pt x="21568" y="20953"/>
                  <a:pt x="20920" y="20744"/>
                </a:cubicBezTo>
                <a:cubicBezTo>
                  <a:pt x="20378" y="22244"/>
                  <a:pt x="20055" y="23797"/>
                  <a:pt x="19747" y="25361"/>
                </a:cubicBezTo>
                <a:cubicBezTo>
                  <a:pt x="19585" y="26178"/>
                  <a:pt x="19451" y="27012"/>
                  <a:pt x="19332" y="27838"/>
                </a:cubicBezTo>
                <a:cubicBezTo>
                  <a:pt x="19250" y="28408"/>
                  <a:pt x="19175" y="28984"/>
                  <a:pt x="19129" y="29556"/>
                </a:cubicBezTo>
                <a:cubicBezTo>
                  <a:pt x="19106" y="29829"/>
                  <a:pt x="19064" y="30303"/>
                  <a:pt x="19110" y="3059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21"/>
          <p:cNvSpPr/>
          <p:nvPr/>
        </p:nvSpPr>
        <p:spPr>
          <a:xfrm>
            <a:off x="349725" y="746925"/>
            <a:ext cx="1500530" cy="772848"/>
          </a:xfrm>
          <a:custGeom>
            <a:avLst/>
            <a:gdLst/>
            <a:ahLst/>
            <a:cxnLst/>
            <a:rect l="l" t="t" r="r" b="b"/>
            <a:pathLst>
              <a:path w="50001" h="25753" extrusionOk="0">
                <a:moveTo>
                  <a:pt x="631" y="16486"/>
                </a:moveTo>
                <a:cubicBezTo>
                  <a:pt x="390" y="16253"/>
                  <a:pt x="1" y="16525"/>
                  <a:pt x="145" y="16838"/>
                </a:cubicBezTo>
                <a:cubicBezTo>
                  <a:pt x="160" y="16871"/>
                  <a:pt x="183" y="16901"/>
                  <a:pt x="208" y="16926"/>
                </a:cubicBezTo>
                <a:lnTo>
                  <a:pt x="380" y="17089"/>
                </a:lnTo>
                <a:lnTo>
                  <a:pt x="552" y="17251"/>
                </a:lnTo>
                <a:lnTo>
                  <a:pt x="657" y="17347"/>
                </a:lnTo>
                <a:cubicBezTo>
                  <a:pt x="912" y="17584"/>
                  <a:pt x="1300" y="17278"/>
                  <a:pt x="1130" y="16972"/>
                </a:cubicBezTo>
                <a:cubicBezTo>
                  <a:pt x="1113" y="16945"/>
                  <a:pt x="1095" y="16922"/>
                  <a:pt x="1071" y="16901"/>
                </a:cubicBezTo>
                <a:lnTo>
                  <a:pt x="967" y="16804"/>
                </a:lnTo>
                <a:lnTo>
                  <a:pt x="799" y="16645"/>
                </a:lnTo>
                <a:lnTo>
                  <a:pt x="631" y="16486"/>
                </a:lnTo>
                <a:close/>
                <a:moveTo>
                  <a:pt x="49749" y="4226"/>
                </a:moveTo>
                <a:cubicBezTo>
                  <a:pt x="50000" y="4006"/>
                  <a:pt x="49768" y="3595"/>
                  <a:pt x="49445" y="3706"/>
                </a:cubicBezTo>
                <a:cubicBezTo>
                  <a:pt x="49409" y="3721"/>
                  <a:pt x="49378" y="3739"/>
                  <a:pt x="49349" y="3763"/>
                </a:cubicBezTo>
                <a:cubicBezTo>
                  <a:pt x="49219" y="3876"/>
                  <a:pt x="49087" y="3985"/>
                  <a:pt x="48950" y="4094"/>
                </a:cubicBezTo>
                <a:cubicBezTo>
                  <a:pt x="48697" y="4297"/>
                  <a:pt x="48892" y="4706"/>
                  <a:pt x="49212" y="4630"/>
                </a:cubicBezTo>
                <a:cubicBezTo>
                  <a:pt x="49254" y="4618"/>
                  <a:pt x="49294" y="4599"/>
                  <a:pt x="49328" y="4574"/>
                </a:cubicBezTo>
                <a:cubicBezTo>
                  <a:pt x="49470" y="4460"/>
                  <a:pt x="49611" y="4343"/>
                  <a:pt x="49747" y="4226"/>
                </a:cubicBezTo>
                <a:close/>
                <a:moveTo>
                  <a:pt x="47787" y="5634"/>
                </a:moveTo>
                <a:cubicBezTo>
                  <a:pt x="48072" y="5460"/>
                  <a:pt x="47917" y="5024"/>
                  <a:pt x="47588" y="5068"/>
                </a:cubicBezTo>
                <a:cubicBezTo>
                  <a:pt x="47548" y="5074"/>
                  <a:pt x="47511" y="5087"/>
                  <a:pt x="47475" y="5108"/>
                </a:cubicBezTo>
                <a:cubicBezTo>
                  <a:pt x="47305" y="5211"/>
                  <a:pt x="47129" y="5307"/>
                  <a:pt x="46955" y="5401"/>
                </a:cubicBezTo>
                <a:cubicBezTo>
                  <a:pt x="46668" y="5556"/>
                  <a:pt x="46790" y="5999"/>
                  <a:pt x="47123" y="5976"/>
                </a:cubicBezTo>
                <a:cubicBezTo>
                  <a:pt x="47165" y="5974"/>
                  <a:pt x="47207" y="5961"/>
                  <a:pt x="47244" y="5940"/>
                </a:cubicBezTo>
                <a:cubicBezTo>
                  <a:pt x="47427" y="5841"/>
                  <a:pt x="47609" y="5739"/>
                  <a:pt x="47787" y="5634"/>
                </a:cubicBezTo>
                <a:close/>
                <a:moveTo>
                  <a:pt x="45547" y="6724"/>
                </a:moveTo>
                <a:cubicBezTo>
                  <a:pt x="45857" y="6600"/>
                  <a:pt x="45775" y="6143"/>
                  <a:pt x="45442" y="6133"/>
                </a:cubicBezTo>
                <a:cubicBezTo>
                  <a:pt x="45402" y="6133"/>
                  <a:pt x="45363" y="6139"/>
                  <a:pt x="45325" y="6154"/>
                </a:cubicBezTo>
                <a:cubicBezTo>
                  <a:pt x="45138" y="6227"/>
                  <a:pt x="44952" y="6294"/>
                  <a:pt x="44763" y="6359"/>
                </a:cubicBezTo>
                <a:cubicBezTo>
                  <a:pt x="44510" y="6443"/>
                  <a:pt x="44482" y="6801"/>
                  <a:pt x="44725" y="6923"/>
                </a:cubicBezTo>
                <a:cubicBezTo>
                  <a:pt x="44799" y="6958"/>
                  <a:pt x="44883" y="6965"/>
                  <a:pt x="44960" y="6938"/>
                </a:cubicBezTo>
                <a:cubicBezTo>
                  <a:pt x="45157" y="6870"/>
                  <a:pt x="45352" y="6799"/>
                  <a:pt x="45547" y="6724"/>
                </a:cubicBezTo>
                <a:close/>
                <a:moveTo>
                  <a:pt x="43164" y="7443"/>
                </a:moveTo>
                <a:cubicBezTo>
                  <a:pt x="43483" y="7373"/>
                  <a:pt x="43487" y="6910"/>
                  <a:pt x="43152" y="6843"/>
                </a:cubicBezTo>
                <a:cubicBezTo>
                  <a:pt x="43112" y="6837"/>
                  <a:pt x="43072" y="6837"/>
                  <a:pt x="43034" y="6845"/>
                </a:cubicBezTo>
                <a:cubicBezTo>
                  <a:pt x="42839" y="6889"/>
                  <a:pt x="42642" y="6927"/>
                  <a:pt x="42447" y="6961"/>
                </a:cubicBezTo>
                <a:cubicBezTo>
                  <a:pt x="42280" y="6990"/>
                  <a:pt x="42169" y="7149"/>
                  <a:pt x="42198" y="7315"/>
                </a:cubicBezTo>
                <a:cubicBezTo>
                  <a:pt x="42227" y="7482"/>
                  <a:pt x="42385" y="7594"/>
                  <a:pt x="42552" y="7564"/>
                </a:cubicBezTo>
                <a:cubicBezTo>
                  <a:pt x="42758" y="7529"/>
                  <a:pt x="42961" y="7489"/>
                  <a:pt x="43164" y="7443"/>
                </a:cubicBezTo>
                <a:close/>
                <a:moveTo>
                  <a:pt x="40693" y="7772"/>
                </a:moveTo>
                <a:cubicBezTo>
                  <a:pt x="40985" y="7763"/>
                  <a:pt x="41098" y="7371"/>
                  <a:pt x="40842" y="7208"/>
                </a:cubicBezTo>
                <a:cubicBezTo>
                  <a:pt x="40790" y="7174"/>
                  <a:pt x="40729" y="7158"/>
                  <a:pt x="40666" y="7162"/>
                </a:cubicBezTo>
                <a:cubicBezTo>
                  <a:pt x="40467" y="7170"/>
                  <a:pt x="40270" y="7174"/>
                  <a:pt x="40071" y="7174"/>
                </a:cubicBezTo>
                <a:cubicBezTo>
                  <a:pt x="39729" y="7174"/>
                  <a:pt x="39639" y="7654"/>
                  <a:pt x="39977" y="7772"/>
                </a:cubicBezTo>
                <a:cubicBezTo>
                  <a:pt x="40006" y="7780"/>
                  <a:pt x="40035" y="7784"/>
                  <a:pt x="40067" y="7784"/>
                </a:cubicBezTo>
                <a:cubicBezTo>
                  <a:pt x="40276" y="7784"/>
                  <a:pt x="40484" y="7780"/>
                  <a:pt x="40693" y="7772"/>
                </a:cubicBezTo>
                <a:close/>
                <a:moveTo>
                  <a:pt x="38189" y="7619"/>
                </a:moveTo>
                <a:cubicBezTo>
                  <a:pt x="38518" y="7682"/>
                  <a:pt x="38696" y="7239"/>
                  <a:pt x="38401" y="7055"/>
                </a:cubicBezTo>
                <a:cubicBezTo>
                  <a:pt x="38369" y="7038"/>
                  <a:pt x="38338" y="7026"/>
                  <a:pt x="38302" y="7019"/>
                </a:cubicBezTo>
                <a:cubicBezTo>
                  <a:pt x="38111" y="6984"/>
                  <a:pt x="37919" y="6940"/>
                  <a:pt x="37730" y="6891"/>
                </a:cubicBezTo>
                <a:cubicBezTo>
                  <a:pt x="37384" y="6801"/>
                  <a:pt x="37191" y="7269"/>
                  <a:pt x="37497" y="7449"/>
                </a:cubicBezTo>
                <a:cubicBezTo>
                  <a:pt x="37520" y="7461"/>
                  <a:pt x="37543" y="7472"/>
                  <a:pt x="37569" y="7480"/>
                </a:cubicBezTo>
                <a:cubicBezTo>
                  <a:pt x="37772" y="7535"/>
                  <a:pt x="37981" y="7581"/>
                  <a:pt x="38189" y="7619"/>
                </a:cubicBezTo>
                <a:close/>
                <a:moveTo>
                  <a:pt x="35806" y="6673"/>
                </a:moveTo>
                <a:cubicBezTo>
                  <a:pt x="35942" y="6768"/>
                  <a:pt x="36129" y="6741"/>
                  <a:pt x="36227" y="6609"/>
                </a:cubicBezTo>
                <a:cubicBezTo>
                  <a:pt x="36328" y="6476"/>
                  <a:pt x="36305" y="6290"/>
                  <a:pt x="36177" y="6185"/>
                </a:cubicBezTo>
                <a:cubicBezTo>
                  <a:pt x="36028" y="6078"/>
                  <a:pt x="35892" y="5955"/>
                  <a:pt x="35768" y="5818"/>
                </a:cubicBezTo>
                <a:cubicBezTo>
                  <a:pt x="35657" y="5691"/>
                  <a:pt x="35462" y="5676"/>
                  <a:pt x="35337" y="5789"/>
                </a:cubicBezTo>
                <a:cubicBezTo>
                  <a:pt x="35209" y="5900"/>
                  <a:pt x="35196" y="6095"/>
                  <a:pt x="35309" y="6223"/>
                </a:cubicBezTo>
                <a:cubicBezTo>
                  <a:pt x="35460" y="6388"/>
                  <a:pt x="35628" y="6539"/>
                  <a:pt x="35808" y="6673"/>
                </a:cubicBezTo>
                <a:close/>
                <a:moveTo>
                  <a:pt x="34658" y="4312"/>
                </a:moveTo>
                <a:cubicBezTo>
                  <a:pt x="34641" y="4481"/>
                  <a:pt x="34769" y="4632"/>
                  <a:pt x="34938" y="4645"/>
                </a:cubicBezTo>
                <a:cubicBezTo>
                  <a:pt x="35110" y="4657"/>
                  <a:pt x="35257" y="4527"/>
                  <a:pt x="35267" y="4358"/>
                </a:cubicBezTo>
                <a:cubicBezTo>
                  <a:pt x="35278" y="4175"/>
                  <a:pt x="35311" y="3995"/>
                  <a:pt x="35362" y="3819"/>
                </a:cubicBezTo>
                <a:cubicBezTo>
                  <a:pt x="35406" y="3658"/>
                  <a:pt x="35314" y="3492"/>
                  <a:pt x="35152" y="3444"/>
                </a:cubicBezTo>
                <a:cubicBezTo>
                  <a:pt x="34993" y="3398"/>
                  <a:pt x="34823" y="3488"/>
                  <a:pt x="34775" y="3647"/>
                </a:cubicBezTo>
                <a:cubicBezTo>
                  <a:pt x="34762" y="3693"/>
                  <a:pt x="34748" y="3742"/>
                  <a:pt x="34737" y="3790"/>
                </a:cubicBezTo>
                <a:lnTo>
                  <a:pt x="34710" y="3918"/>
                </a:lnTo>
                <a:lnTo>
                  <a:pt x="34699" y="3980"/>
                </a:lnTo>
                <a:lnTo>
                  <a:pt x="34679" y="4106"/>
                </a:lnTo>
                <a:lnTo>
                  <a:pt x="34670" y="4169"/>
                </a:lnTo>
                <a:cubicBezTo>
                  <a:pt x="34666" y="4215"/>
                  <a:pt x="34662" y="4263"/>
                  <a:pt x="34658" y="4312"/>
                </a:cubicBezTo>
                <a:close/>
                <a:moveTo>
                  <a:pt x="35649" y="1927"/>
                </a:moveTo>
                <a:cubicBezTo>
                  <a:pt x="35460" y="2184"/>
                  <a:pt x="35743" y="2530"/>
                  <a:pt x="36045" y="2373"/>
                </a:cubicBezTo>
                <a:cubicBezTo>
                  <a:pt x="36083" y="2352"/>
                  <a:pt x="36116" y="2323"/>
                  <a:pt x="36141" y="2287"/>
                </a:cubicBezTo>
                <a:cubicBezTo>
                  <a:pt x="36257" y="2128"/>
                  <a:pt x="36376" y="1971"/>
                  <a:pt x="36502" y="1820"/>
                </a:cubicBezTo>
                <a:cubicBezTo>
                  <a:pt x="36611" y="1690"/>
                  <a:pt x="36594" y="1497"/>
                  <a:pt x="36464" y="1390"/>
                </a:cubicBezTo>
                <a:cubicBezTo>
                  <a:pt x="36334" y="1281"/>
                  <a:pt x="36143" y="1298"/>
                  <a:pt x="36034" y="1428"/>
                </a:cubicBezTo>
                <a:cubicBezTo>
                  <a:pt x="35898" y="1589"/>
                  <a:pt x="35772" y="1755"/>
                  <a:pt x="35649" y="1925"/>
                </a:cubicBezTo>
                <a:close/>
                <a:moveTo>
                  <a:pt x="37550" y="189"/>
                </a:moveTo>
                <a:cubicBezTo>
                  <a:pt x="37244" y="321"/>
                  <a:pt x="37340" y="787"/>
                  <a:pt x="37686" y="774"/>
                </a:cubicBezTo>
                <a:cubicBezTo>
                  <a:pt x="37722" y="772"/>
                  <a:pt x="37757" y="764"/>
                  <a:pt x="37791" y="751"/>
                </a:cubicBezTo>
                <a:cubicBezTo>
                  <a:pt x="37946" y="682"/>
                  <a:pt x="38111" y="638"/>
                  <a:pt x="38279" y="623"/>
                </a:cubicBezTo>
                <a:cubicBezTo>
                  <a:pt x="38449" y="611"/>
                  <a:pt x="38577" y="466"/>
                  <a:pt x="38564" y="298"/>
                </a:cubicBezTo>
                <a:cubicBezTo>
                  <a:pt x="38554" y="129"/>
                  <a:pt x="38409" y="1"/>
                  <a:pt x="38239" y="13"/>
                </a:cubicBezTo>
                <a:cubicBezTo>
                  <a:pt x="38002" y="32"/>
                  <a:pt x="37768" y="91"/>
                  <a:pt x="37550" y="189"/>
                </a:cubicBezTo>
                <a:close/>
                <a:moveTo>
                  <a:pt x="40081" y="873"/>
                </a:moveTo>
                <a:cubicBezTo>
                  <a:pt x="39968" y="749"/>
                  <a:pt x="39773" y="738"/>
                  <a:pt x="39650" y="852"/>
                </a:cubicBezTo>
                <a:cubicBezTo>
                  <a:pt x="39524" y="965"/>
                  <a:pt x="39515" y="1158"/>
                  <a:pt x="39629" y="1283"/>
                </a:cubicBezTo>
                <a:cubicBezTo>
                  <a:pt x="39754" y="1424"/>
                  <a:pt x="39872" y="1572"/>
                  <a:pt x="39981" y="1730"/>
                </a:cubicBezTo>
                <a:cubicBezTo>
                  <a:pt x="40077" y="1864"/>
                  <a:pt x="40264" y="1897"/>
                  <a:pt x="40400" y="1803"/>
                </a:cubicBezTo>
                <a:cubicBezTo>
                  <a:pt x="40536" y="1711"/>
                  <a:pt x="40574" y="1524"/>
                  <a:pt x="40486" y="1386"/>
                </a:cubicBezTo>
                <a:cubicBezTo>
                  <a:pt x="40362" y="1206"/>
                  <a:pt x="40228" y="1034"/>
                  <a:pt x="40081" y="873"/>
                </a:cubicBezTo>
                <a:close/>
                <a:moveTo>
                  <a:pt x="41349" y="3077"/>
                </a:moveTo>
                <a:cubicBezTo>
                  <a:pt x="41286" y="2922"/>
                  <a:pt x="41110" y="2847"/>
                  <a:pt x="40955" y="2905"/>
                </a:cubicBezTo>
                <a:cubicBezTo>
                  <a:pt x="40800" y="2966"/>
                  <a:pt x="40720" y="3140"/>
                  <a:pt x="40777" y="3297"/>
                </a:cubicBezTo>
                <a:cubicBezTo>
                  <a:pt x="40850" y="3482"/>
                  <a:pt x="40915" y="3668"/>
                  <a:pt x="40980" y="3857"/>
                </a:cubicBezTo>
                <a:cubicBezTo>
                  <a:pt x="41077" y="4154"/>
                  <a:pt x="41517" y="4131"/>
                  <a:pt x="41571" y="3804"/>
                </a:cubicBezTo>
                <a:cubicBezTo>
                  <a:pt x="41580" y="3758"/>
                  <a:pt x="41573" y="3710"/>
                  <a:pt x="41559" y="3666"/>
                </a:cubicBezTo>
                <a:cubicBezTo>
                  <a:pt x="41494" y="3469"/>
                  <a:pt x="41425" y="3274"/>
                  <a:pt x="41349" y="3077"/>
                </a:cubicBezTo>
                <a:close/>
                <a:moveTo>
                  <a:pt x="42028" y="5479"/>
                </a:moveTo>
                <a:cubicBezTo>
                  <a:pt x="41997" y="5313"/>
                  <a:pt x="41838" y="5204"/>
                  <a:pt x="41672" y="5234"/>
                </a:cubicBezTo>
                <a:cubicBezTo>
                  <a:pt x="41506" y="5265"/>
                  <a:pt x="41397" y="5424"/>
                  <a:pt x="41429" y="5590"/>
                </a:cubicBezTo>
                <a:cubicBezTo>
                  <a:pt x="41458" y="5758"/>
                  <a:pt x="41485" y="5927"/>
                  <a:pt x="41515" y="6095"/>
                </a:cubicBezTo>
                <a:lnTo>
                  <a:pt x="41527" y="6181"/>
                </a:lnTo>
                <a:cubicBezTo>
                  <a:pt x="41582" y="6531"/>
                  <a:pt x="42087" y="6529"/>
                  <a:pt x="42133" y="6171"/>
                </a:cubicBezTo>
                <a:cubicBezTo>
                  <a:pt x="42135" y="6143"/>
                  <a:pt x="42135" y="6118"/>
                  <a:pt x="42133" y="6093"/>
                </a:cubicBezTo>
                <a:lnTo>
                  <a:pt x="42118" y="6001"/>
                </a:lnTo>
                <a:cubicBezTo>
                  <a:pt x="42091" y="5827"/>
                  <a:pt x="42062" y="5653"/>
                  <a:pt x="42030" y="5479"/>
                </a:cubicBezTo>
                <a:close/>
                <a:moveTo>
                  <a:pt x="42343" y="7937"/>
                </a:moveTo>
                <a:lnTo>
                  <a:pt x="42355" y="8096"/>
                </a:lnTo>
                <a:lnTo>
                  <a:pt x="42370" y="8350"/>
                </a:lnTo>
                <a:lnTo>
                  <a:pt x="42380" y="8553"/>
                </a:lnTo>
                <a:cubicBezTo>
                  <a:pt x="42382" y="8589"/>
                  <a:pt x="42378" y="8627"/>
                  <a:pt x="42366" y="8660"/>
                </a:cubicBezTo>
                <a:cubicBezTo>
                  <a:pt x="42255" y="8983"/>
                  <a:pt x="41789" y="8920"/>
                  <a:pt x="41770" y="8581"/>
                </a:cubicBezTo>
                <a:lnTo>
                  <a:pt x="41760" y="8384"/>
                </a:lnTo>
                <a:lnTo>
                  <a:pt x="41745" y="8136"/>
                </a:lnTo>
                <a:lnTo>
                  <a:pt x="41733" y="7977"/>
                </a:lnTo>
                <a:cubicBezTo>
                  <a:pt x="41718" y="7807"/>
                  <a:pt x="41846" y="7656"/>
                  <a:pt x="42018" y="7646"/>
                </a:cubicBezTo>
                <a:cubicBezTo>
                  <a:pt x="42188" y="7633"/>
                  <a:pt x="42334" y="7765"/>
                  <a:pt x="42343" y="7937"/>
                </a:cubicBezTo>
                <a:close/>
                <a:moveTo>
                  <a:pt x="42382" y="10414"/>
                </a:moveTo>
                <a:cubicBezTo>
                  <a:pt x="42389" y="10303"/>
                  <a:pt x="42334" y="10198"/>
                  <a:pt x="42240" y="10140"/>
                </a:cubicBezTo>
                <a:cubicBezTo>
                  <a:pt x="42041" y="10018"/>
                  <a:pt x="41785" y="10152"/>
                  <a:pt x="41773" y="10383"/>
                </a:cubicBezTo>
                <a:lnTo>
                  <a:pt x="41766" y="10515"/>
                </a:lnTo>
                <a:lnTo>
                  <a:pt x="41754" y="10741"/>
                </a:lnTo>
                <a:lnTo>
                  <a:pt x="41737" y="10980"/>
                </a:lnTo>
                <a:cubicBezTo>
                  <a:pt x="41705" y="11307"/>
                  <a:pt x="42154" y="11454"/>
                  <a:pt x="42317" y="11137"/>
                </a:cubicBezTo>
                <a:cubicBezTo>
                  <a:pt x="42332" y="11106"/>
                  <a:pt x="42343" y="11070"/>
                  <a:pt x="42345" y="11035"/>
                </a:cubicBezTo>
                <a:lnTo>
                  <a:pt x="42364" y="10779"/>
                </a:lnTo>
                <a:lnTo>
                  <a:pt x="42378" y="10546"/>
                </a:lnTo>
                <a:lnTo>
                  <a:pt x="42382" y="10414"/>
                </a:lnTo>
                <a:close/>
                <a:moveTo>
                  <a:pt x="42099" y="12883"/>
                </a:moveTo>
                <a:cubicBezTo>
                  <a:pt x="42167" y="12529"/>
                  <a:pt x="41670" y="12368"/>
                  <a:pt x="41519" y="12705"/>
                </a:cubicBezTo>
                <a:cubicBezTo>
                  <a:pt x="41511" y="12726"/>
                  <a:pt x="41504" y="12745"/>
                  <a:pt x="41500" y="12766"/>
                </a:cubicBezTo>
                <a:lnTo>
                  <a:pt x="41473" y="12908"/>
                </a:lnTo>
                <a:lnTo>
                  <a:pt x="41431" y="13116"/>
                </a:lnTo>
                <a:lnTo>
                  <a:pt x="41379" y="13350"/>
                </a:lnTo>
                <a:cubicBezTo>
                  <a:pt x="41303" y="13638"/>
                  <a:pt x="41657" y="13851"/>
                  <a:pt x="41877" y="13652"/>
                </a:cubicBezTo>
                <a:cubicBezTo>
                  <a:pt x="41923" y="13610"/>
                  <a:pt x="41957" y="13556"/>
                  <a:pt x="41972" y="13495"/>
                </a:cubicBezTo>
                <a:lnTo>
                  <a:pt x="42026" y="13244"/>
                </a:lnTo>
                <a:lnTo>
                  <a:pt x="42072" y="13028"/>
                </a:lnTo>
                <a:lnTo>
                  <a:pt x="42097" y="12883"/>
                </a:lnTo>
                <a:close/>
                <a:moveTo>
                  <a:pt x="41441" y="15285"/>
                </a:moveTo>
                <a:cubicBezTo>
                  <a:pt x="41557" y="14975"/>
                  <a:pt x="41159" y="14721"/>
                  <a:pt x="40924" y="14979"/>
                </a:cubicBezTo>
                <a:cubicBezTo>
                  <a:pt x="40901" y="15008"/>
                  <a:pt x="40882" y="15040"/>
                  <a:pt x="40869" y="15073"/>
                </a:cubicBezTo>
                <a:lnTo>
                  <a:pt x="40798" y="15262"/>
                </a:lnTo>
                <a:lnTo>
                  <a:pt x="40727" y="15446"/>
                </a:lnTo>
                <a:lnTo>
                  <a:pt x="40651" y="15626"/>
                </a:lnTo>
                <a:cubicBezTo>
                  <a:pt x="40523" y="15928"/>
                  <a:pt x="40903" y="16199"/>
                  <a:pt x="41148" y="15964"/>
                </a:cubicBezTo>
                <a:cubicBezTo>
                  <a:pt x="41175" y="15937"/>
                  <a:pt x="41198" y="15903"/>
                  <a:pt x="41213" y="15867"/>
                </a:cubicBezTo>
                <a:lnTo>
                  <a:pt x="41295" y="15670"/>
                </a:lnTo>
                <a:lnTo>
                  <a:pt x="41368" y="15480"/>
                </a:lnTo>
                <a:lnTo>
                  <a:pt x="41441" y="15283"/>
                </a:lnTo>
                <a:close/>
                <a:moveTo>
                  <a:pt x="41213" y="15870"/>
                </a:moveTo>
                <a:lnTo>
                  <a:pt x="40653" y="15626"/>
                </a:lnTo>
                <a:close/>
                <a:moveTo>
                  <a:pt x="40383" y="17546"/>
                </a:moveTo>
                <a:cubicBezTo>
                  <a:pt x="40555" y="17242"/>
                  <a:pt x="40184" y="16938"/>
                  <a:pt x="39924" y="17156"/>
                </a:cubicBezTo>
                <a:cubicBezTo>
                  <a:pt x="39897" y="17177"/>
                  <a:pt x="39876" y="17204"/>
                  <a:pt x="39859" y="17234"/>
                </a:cubicBezTo>
                <a:lnTo>
                  <a:pt x="39788" y="17353"/>
                </a:lnTo>
                <a:lnTo>
                  <a:pt x="39689" y="17515"/>
                </a:lnTo>
                <a:lnTo>
                  <a:pt x="39589" y="17676"/>
                </a:lnTo>
                <a:lnTo>
                  <a:pt x="39545" y="17743"/>
                </a:lnTo>
                <a:cubicBezTo>
                  <a:pt x="39375" y="17999"/>
                  <a:pt x="39658" y="18328"/>
                  <a:pt x="39947" y="18179"/>
                </a:cubicBezTo>
                <a:cubicBezTo>
                  <a:pt x="39991" y="18154"/>
                  <a:pt x="40029" y="18120"/>
                  <a:pt x="40056" y="18078"/>
                </a:cubicBezTo>
                <a:lnTo>
                  <a:pt x="40104" y="18005"/>
                </a:lnTo>
                <a:lnTo>
                  <a:pt x="40209" y="17835"/>
                </a:lnTo>
                <a:lnTo>
                  <a:pt x="40312" y="17666"/>
                </a:lnTo>
                <a:lnTo>
                  <a:pt x="40383" y="17546"/>
                </a:lnTo>
                <a:close/>
                <a:moveTo>
                  <a:pt x="38939" y="19577"/>
                </a:moveTo>
                <a:cubicBezTo>
                  <a:pt x="39163" y="19309"/>
                  <a:pt x="38839" y="18927"/>
                  <a:pt x="38533" y="19128"/>
                </a:cubicBezTo>
                <a:cubicBezTo>
                  <a:pt x="38510" y="19143"/>
                  <a:pt x="38491" y="19160"/>
                  <a:pt x="38474" y="19181"/>
                </a:cubicBezTo>
                <a:lnTo>
                  <a:pt x="38346" y="19327"/>
                </a:lnTo>
                <a:lnTo>
                  <a:pt x="38222" y="19468"/>
                </a:lnTo>
                <a:lnTo>
                  <a:pt x="38078" y="19625"/>
                </a:lnTo>
                <a:cubicBezTo>
                  <a:pt x="37851" y="19860"/>
                  <a:pt x="38111" y="20247"/>
                  <a:pt x="38426" y="20113"/>
                </a:cubicBezTo>
                <a:cubicBezTo>
                  <a:pt x="38461" y="20097"/>
                  <a:pt x="38493" y="20076"/>
                  <a:pt x="38520" y="20046"/>
                </a:cubicBezTo>
                <a:lnTo>
                  <a:pt x="38675" y="19879"/>
                </a:lnTo>
                <a:lnTo>
                  <a:pt x="38805" y="19734"/>
                </a:lnTo>
                <a:lnTo>
                  <a:pt x="38939" y="19579"/>
                </a:lnTo>
                <a:close/>
                <a:moveTo>
                  <a:pt x="37160" y="21325"/>
                </a:moveTo>
                <a:cubicBezTo>
                  <a:pt x="37281" y="21216"/>
                  <a:pt x="37296" y="21029"/>
                  <a:pt x="37193" y="20903"/>
                </a:cubicBezTo>
                <a:cubicBezTo>
                  <a:pt x="37089" y="20776"/>
                  <a:pt x="36902" y="20755"/>
                  <a:pt x="36772" y="20853"/>
                </a:cubicBezTo>
                <a:lnTo>
                  <a:pt x="36581" y="21008"/>
                </a:lnTo>
                <a:lnTo>
                  <a:pt x="36435" y="21126"/>
                </a:lnTo>
                <a:lnTo>
                  <a:pt x="36303" y="21226"/>
                </a:lnTo>
                <a:cubicBezTo>
                  <a:pt x="36166" y="21329"/>
                  <a:pt x="36139" y="21522"/>
                  <a:pt x="36242" y="21656"/>
                </a:cubicBezTo>
                <a:cubicBezTo>
                  <a:pt x="36345" y="21792"/>
                  <a:pt x="36537" y="21817"/>
                  <a:pt x="36672" y="21712"/>
                </a:cubicBezTo>
                <a:lnTo>
                  <a:pt x="36810" y="21608"/>
                </a:lnTo>
                <a:lnTo>
                  <a:pt x="36963" y="21486"/>
                </a:lnTo>
                <a:lnTo>
                  <a:pt x="37160" y="21327"/>
                </a:lnTo>
                <a:close/>
                <a:moveTo>
                  <a:pt x="35125" y="22758"/>
                </a:moveTo>
                <a:cubicBezTo>
                  <a:pt x="35270" y="22674"/>
                  <a:pt x="35318" y="22486"/>
                  <a:pt x="35234" y="22341"/>
                </a:cubicBezTo>
                <a:cubicBezTo>
                  <a:pt x="35148" y="22197"/>
                  <a:pt x="34961" y="22146"/>
                  <a:pt x="34817" y="22232"/>
                </a:cubicBezTo>
                <a:lnTo>
                  <a:pt x="34697" y="22303"/>
                </a:lnTo>
                <a:lnTo>
                  <a:pt x="34530" y="22400"/>
                </a:lnTo>
                <a:lnTo>
                  <a:pt x="34293" y="22530"/>
                </a:lnTo>
                <a:cubicBezTo>
                  <a:pt x="34146" y="22609"/>
                  <a:pt x="34090" y="22796"/>
                  <a:pt x="34171" y="22945"/>
                </a:cubicBezTo>
                <a:cubicBezTo>
                  <a:pt x="34251" y="23093"/>
                  <a:pt x="34435" y="23148"/>
                  <a:pt x="34584" y="23068"/>
                </a:cubicBezTo>
                <a:lnTo>
                  <a:pt x="34658" y="23029"/>
                </a:lnTo>
                <a:lnTo>
                  <a:pt x="34832" y="22930"/>
                </a:lnTo>
                <a:lnTo>
                  <a:pt x="35005" y="22829"/>
                </a:lnTo>
                <a:lnTo>
                  <a:pt x="35123" y="22758"/>
                </a:lnTo>
                <a:close/>
                <a:moveTo>
                  <a:pt x="32912" y="23881"/>
                </a:moveTo>
                <a:cubicBezTo>
                  <a:pt x="33226" y="23745"/>
                  <a:pt x="33115" y="23274"/>
                  <a:pt x="32769" y="23295"/>
                </a:cubicBezTo>
                <a:cubicBezTo>
                  <a:pt x="32736" y="23299"/>
                  <a:pt x="32704" y="23305"/>
                  <a:pt x="32675" y="23318"/>
                </a:cubicBezTo>
                <a:lnTo>
                  <a:pt x="32413" y="23429"/>
                </a:lnTo>
                <a:lnTo>
                  <a:pt x="32229" y="23502"/>
                </a:lnTo>
                <a:lnTo>
                  <a:pt x="32118" y="23546"/>
                </a:lnTo>
                <a:cubicBezTo>
                  <a:pt x="31797" y="23674"/>
                  <a:pt x="31895" y="24150"/>
                  <a:pt x="32243" y="24137"/>
                </a:cubicBezTo>
                <a:cubicBezTo>
                  <a:pt x="32275" y="24135"/>
                  <a:pt x="32306" y="24129"/>
                  <a:pt x="32338" y="24116"/>
                </a:cubicBezTo>
                <a:lnTo>
                  <a:pt x="32455" y="24070"/>
                </a:lnTo>
                <a:lnTo>
                  <a:pt x="32646" y="23993"/>
                </a:lnTo>
                <a:close/>
                <a:moveTo>
                  <a:pt x="30579" y="24716"/>
                </a:moveTo>
                <a:cubicBezTo>
                  <a:pt x="30739" y="24667"/>
                  <a:pt x="30831" y="24500"/>
                  <a:pt x="30783" y="24338"/>
                </a:cubicBezTo>
                <a:cubicBezTo>
                  <a:pt x="30736" y="24179"/>
                  <a:pt x="30569" y="24085"/>
                  <a:pt x="30410" y="24129"/>
                </a:cubicBezTo>
                <a:lnTo>
                  <a:pt x="30311" y="24158"/>
                </a:lnTo>
                <a:lnTo>
                  <a:pt x="30114" y="24215"/>
                </a:lnTo>
                <a:lnTo>
                  <a:pt x="29829" y="24292"/>
                </a:lnTo>
                <a:cubicBezTo>
                  <a:pt x="29510" y="24376"/>
                  <a:pt x="29527" y="24848"/>
                  <a:pt x="29873" y="24892"/>
                </a:cubicBezTo>
                <a:cubicBezTo>
                  <a:pt x="29909" y="24896"/>
                  <a:pt x="29946" y="24894"/>
                  <a:pt x="29982" y="24885"/>
                </a:cubicBezTo>
                <a:lnTo>
                  <a:pt x="30280" y="24804"/>
                </a:lnTo>
                <a:lnTo>
                  <a:pt x="30481" y="24745"/>
                </a:lnTo>
                <a:lnTo>
                  <a:pt x="30579" y="24718"/>
                </a:lnTo>
                <a:close/>
                <a:moveTo>
                  <a:pt x="28171" y="25292"/>
                </a:moveTo>
                <a:cubicBezTo>
                  <a:pt x="28509" y="25227"/>
                  <a:pt x="28505" y="24745"/>
                  <a:pt x="28165" y="24688"/>
                </a:cubicBezTo>
                <a:cubicBezTo>
                  <a:pt x="28131" y="24682"/>
                  <a:pt x="28098" y="24682"/>
                  <a:pt x="28064" y="24688"/>
                </a:cubicBezTo>
                <a:lnTo>
                  <a:pt x="27872" y="24724"/>
                </a:lnTo>
                <a:lnTo>
                  <a:pt x="27662" y="24760"/>
                </a:lnTo>
                <a:lnTo>
                  <a:pt x="27467" y="24793"/>
                </a:lnTo>
                <a:cubicBezTo>
                  <a:pt x="27149" y="24841"/>
                  <a:pt x="27111" y="25298"/>
                  <a:pt x="27442" y="25390"/>
                </a:cubicBezTo>
                <a:cubicBezTo>
                  <a:pt x="27482" y="25401"/>
                  <a:pt x="27524" y="25403"/>
                  <a:pt x="27564" y="25397"/>
                </a:cubicBezTo>
                <a:lnTo>
                  <a:pt x="27765" y="25361"/>
                </a:lnTo>
                <a:lnTo>
                  <a:pt x="27978" y="25325"/>
                </a:lnTo>
                <a:lnTo>
                  <a:pt x="28171" y="25290"/>
                </a:lnTo>
                <a:close/>
                <a:moveTo>
                  <a:pt x="25726" y="25629"/>
                </a:moveTo>
                <a:cubicBezTo>
                  <a:pt x="25893" y="25615"/>
                  <a:pt x="26017" y="25466"/>
                  <a:pt x="26002" y="25298"/>
                </a:cubicBezTo>
                <a:cubicBezTo>
                  <a:pt x="25988" y="25131"/>
                  <a:pt x="25841" y="25005"/>
                  <a:pt x="25673" y="25019"/>
                </a:cubicBezTo>
                <a:lnTo>
                  <a:pt x="25529" y="25034"/>
                </a:lnTo>
                <a:lnTo>
                  <a:pt x="25313" y="25051"/>
                </a:lnTo>
                <a:lnTo>
                  <a:pt x="25072" y="25070"/>
                </a:lnTo>
                <a:cubicBezTo>
                  <a:pt x="24753" y="25091"/>
                  <a:pt x="24674" y="25529"/>
                  <a:pt x="24975" y="25657"/>
                </a:cubicBezTo>
                <a:cubicBezTo>
                  <a:pt x="25017" y="25675"/>
                  <a:pt x="25063" y="25682"/>
                  <a:pt x="25109" y="25680"/>
                </a:cubicBezTo>
                <a:lnTo>
                  <a:pt x="25361" y="25661"/>
                </a:lnTo>
                <a:lnTo>
                  <a:pt x="25583" y="25642"/>
                </a:lnTo>
                <a:lnTo>
                  <a:pt x="25726" y="25629"/>
                </a:lnTo>
                <a:close/>
                <a:moveTo>
                  <a:pt x="23259" y="25753"/>
                </a:moveTo>
                <a:cubicBezTo>
                  <a:pt x="23424" y="25749"/>
                  <a:pt x="23557" y="25613"/>
                  <a:pt x="23554" y="25447"/>
                </a:cubicBezTo>
                <a:cubicBezTo>
                  <a:pt x="23554" y="25281"/>
                  <a:pt x="23422" y="25147"/>
                  <a:pt x="23257" y="25143"/>
                </a:cubicBezTo>
                <a:lnTo>
                  <a:pt x="23106" y="25143"/>
                </a:lnTo>
                <a:lnTo>
                  <a:pt x="22884" y="25143"/>
                </a:lnTo>
                <a:lnTo>
                  <a:pt x="22653" y="25141"/>
                </a:lnTo>
                <a:cubicBezTo>
                  <a:pt x="22312" y="25141"/>
                  <a:pt x="22224" y="25598"/>
                  <a:pt x="22530" y="25728"/>
                </a:cubicBezTo>
                <a:cubicBezTo>
                  <a:pt x="22565" y="25742"/>
                  <a:pt x="22603" y="25751"/>
                  <a:pt x="22643" y="25751"/>
                </a:cubicBezTo>
                <a:lnTo>
                  <a:pt x="22882" y="25753"/>
                </a:lnTo>
                <a:lnTo>
                  <a:pt x="23110" y="25753"/>
                </a:lnTo>
                <a:close/>
                <a:moveTo>
                  <a:pt x="20794" y="25682"/>
                </a:moveTo>
                <a:cubicBezTo>
                  <a:pt x="20962" y="25694"/>
                  <a:pt x="21109" y="25569"/>
                  <a:pt x="21121" y="25399"/>
                </a:cubicBezTo>
                <a:cubicBezTo>
                  <a:pt x="21134" y="25231"/>
                  <a:pt x="21006" y="25084"/>
                  <a:pt x="20838" y="25072"/>
                </a:cubicBezTo>
                <a:lnTo>
                  <a:pt x="20629" y="25057"/>
                </a:lnTo>
                <a:lnTo>
                  <a:pt x="20402" y="25040"/>
                </a:lnTo>
                <a:lnTo>
                  <a:pt x="20233" y="25026"/>
                </a:lnTo>
                <a:cubicBezTo>
                  <a:pt x="20063" y="25007"/>
                  <a:pt x="19912" y="25133"/>
                  <a:pt x="19897" y="25302"/>
                </a:cubicBezTo>
                <a:cubicBezTo>
                  <a:pt x="19883" y="25474"/>
                  <a:pt x="20011" y="25623"/>
                  <a:pt x="20180" y="25634"/>
                </a:cubicBezTo>
                <a:lnTo>
                  <a:pt x="20354" y="25648"/>
                </a:lnTo>
                <a:lnTo>
                  <a:pt x="20585" y="25667"/>
                </a:lnTo>
                <a:lnTo>
                  <a:pt x="20794" y="25682"/>
                </a:lnTo>
                <a:close/>
                <a:moveTo>
                  <a:pt x="18342" y="25426"/>
                </a:moveTo>
                <a:cubicBezTo>
                  <a:pt x="18510" y="25449"/>
                  <a:pt x="18665" y="25334"/>
                  <a:pt x="18688" y="25166"/>
                </a:cubicBezTo>
                <a:cubicBezTo>
                  <a:pt x="18713" y="24998"/>
                  <a:pt x="18596" y="24846"/>
                  <a:pt x="18430" y="24820"/>
                </a:cubicBezTo>
                <a:lnTo>
                  <a:pt x="18124" y="24776"/>
                </a:lnTo>
                <a:lnTo>
                  <a:pt x="17831" y="24730"/>
                </a:lnTo>
                <a:cubicBezTo>
                  <a:pt x="17668" y="24709"/>
                  <a:pt x="17519" y="24822"/>
                  <a:pt x="17491" y="24984"/>
                </a:cubicBezTo>
                <a:cubicBezTo>
                  <a:pt x="17464" y="25147"/>
                  <a:pt x="17571" y="25302"/>
                  <a:pt x="17732" y="25334"/>
                </a:cubicBezTo>
                <a:lnTo>
                  <a:pt x="18034" y="25380"/>
                </a:lnTo>
                <a:lnTo>
                  <a:pt x="18342" y="25426"/>
                </a:lnTo>
                <a:close/>
                <a:moveTo>
                  <a:pt x="15915" y="24994"/>
                </a:moveTo>
                <a:cubicBezTo>
                  <a:pt x="16081" y="25032"/>
                  <a:pt x="16242" y="24927"/>
                  <a:pt x="16278" y="24762"/>
                </a:cubicBezTo>
                <a:cubicBezTo>
                  <a:pt x="16316" y="24598"/>
                  <a:pt x="16211" y="24435"/>
                  <a:pt x="16045" y="24399"/>
                </a:cubicBezTo>
                <a:lnTo>
                  <a:pt x="15842" y="24355"/>
                </a:lnTo>
                <a:lnTo>
                  <a:pt x="15616" y="24303"/>
                </a:lnTo>
                <a:lnTo>
                  <a:pt x="15454" y="24265"/>
                </a:lnTo>
                <a:cubicBezTo>
                  <a:pt x="15140" y="24194"/>
                  <a:pt x="14937" y="24590"/>
                  <a:pt x="15197" y="24804"/>
                </a:cubicBezTo>
                <a:cubicBezTo>
                  <a:pt x="15232" y="24831"/>
                  <a:pt x="15272" y="24850"/>
                  <a:pt x="15314" y="24860"/>
                </a:cubicBezTo>
                <a:lnTo>
                  <a:pt x="15480" y="24898"/>
                </a:lnTo>
                <a:lnTo>
                  <a:pt x="15712" y="24950"/>
                </a:lnTo>
                <a:lnTo>
                  <a:pt x="15915" y="24994"/>
                </a:lnTo>
                <a:close/>
                <a:moveTo>
                  <a:pt x="13526" y="24397"/>
                </a:moveTo>
                <a:cubicBezTo>
                  <a:pt x="13845" y="24489"/>
                  <a:pt x="14063" y="24072"/>
                  <a:pt x="13799" y="23863"/>
                </a:cubicBezTo>
                <a:cubicBezTo>
                  <a:pt x="13767" y="23837"/>
                  <a:pt x="13734" y="23821"/>
                  <a:pt x="13696" y="23810"/>
                </a:cubicBezTo>
                <a:lnTo>
                  <a:pt x="13350" y="23708"/>
                </a:lnTo>
                <a:lnTo>
                  <a:pt x="13118" y="23636"/>
                </a:lnTo>
                <a:cubicBezTo>
                  <a:pt x="12818" y="23540"/>
                  <a:pt x="12581" y="23917"/>
                  <a:pt x="12812" y="24146"/>
                </a:cubicBezTo>
                <a:cubicBezTo>
                  <a:pt x="12845" y="24179"/>
                  <a:pt x="12887" y="24204"/>
                  <a:pt x="12933" y="24219"/>
                </a:cubicBezTo>
                <a:lnTo>
                  <a:pt x="13176" y="24292"/>
                </a:lnTo>
                <a:lnTo>
                  <a:pt x="13526" y="24395"/>
                </a:lnTo>
                <a:close/>
                <a:moveTo>
                  <a:pt x="11183" y="23634"/>
                </a:moveTo>
                <a:cubicBezTo>
                  <a:pt x="11496" y="23747"/>
                  <a:pt x="11743" y="23347"/>
                  <a:pt x="11491" y="23119"/>
                </a:cubicBezTo>
                <a:cubicBezTo>
                  <a:pt x="11462" y="23093"/>
                  <a:pt x="11429" y="23073"/>
                  <a:pt x="11393" y="23060"/>
                </a:cubicBezTo>
                <a:lnTo>
                  <a:pt x="11123" y="22959"/>
                </a:lnTo>
                <a:lnTo>
                  <a:pt x="10827" y="22848"/>
                </a:lnTo>
                <a:cubicBezTo>
                  <a:pt x="10538" y="22731"/>
                  <a:pt x="10272" y="23087"/>
                  <a:pt x="10490" y="23339"/>
                </a:cubicBezTo>
                <a:cubicBezTo>
                  <a:pt x="10521" y="23372"/>
                  <a:pt x="10561" y="23399"/>
                  <a:pt x="10605" y="23416"/>
                </a:cubicBezTo>
                <a:lnTo>
                  <a:pt x="10907" y="23531"/>
                </a:lnTo>
                <a:lnTo>
                  <a:pt x="11183" y="23634"/>
                </a:lnTo>
                <a:close/>
                <a:moveTo>
                  <a:pt x="8897" y="22706"/>
                </a:moveTo>
                <a:cubicBezTo>
                  <a:pt x="9203" y="22844"/>
                  <a:pt x="9477" y="22458"/>
                  <a:pt x="9243" y="22215"/>
                </a:cubicBezTo>
                <a:cubicBezTo>
                  <a:pt x="9218" y="22188"/>
                  <a:pt x="9186" y="22165"/>
                  <a:pt x="9150" y="22150"/>
                </a:cubicBezTo>
                <a:lnTo>
                  <a:pt x="8945" y="22056"/>
                </a:lnTo>
                <a:lnTo>
                  <a:pt x="8731" y="21958"/>
                </a:lnTo>
                <a:lnTo>
                  <a:pt x="8599" y="21897"/>
                </a:lnTo>
                <a:cubicBezTo>
                  <a:pt x="8448" y="21826"/>
                  <a:pt x="8266" y="21891"/>
                  <a:pt x="8193" y="22041"/>
                </a:cubicBezTo>
                <a:cubicBezTo>
                  <a:pt x="8121" y="22194"/>
                  <a:pt x="8186" y="22377"/>
                  <a:pt x="8337" y="22450"/>
                </a:cubicBezTo>
                <a:lnTo>
                  <a:pt x="8474" y="22513"/>
                </a:lnTo>
                <a:lnTo>
                  <a:pt x="8692" y="22614"/>
                </a:lnTo>
                <a:close/>
                <a:moveTo>
                  <a:pt x="6686" y="21616"/>
                </a:moveTo>
                <a:cubicBezTo>
                  <a:pt x="6992" y="21777"/>
                  <a:pt x="7289" y="21394"/>
                  <a:pt x="7057" y="21140"/>
                </a:cubicBezTo>
                <a:cubicBezTo>
                  <a:pt x="7034" y="21115"/>
                  <a:pt x="7009" y="21096"/>
                  <a:pt x="6979" y="21079"/>
                </a:cubicBezTo>
                <a:lnTo>
                  <a:pt x="6841" y="21004"/>
                </a:lnTo>
                <a:lnTo>
                  <a:pt x="6636" y="20891"/>
                </a:lnTo>
                <a:lnTo>
                  <a:pt x="6449" y="20786"/>
                </a:lnTo>
                <a:cubicBezTo>
                  <a:pt x="6302" y="20702"/>
                  <a:pt x="6116" y="20755"/>
                  <a:pt x="6032" y="20901"/>
                </a:cubicBezTo>
                <a:cubicBezTo>
                  <a:pt x="5950" y="21048"/>
                  <a:pt x="6001" y="21235"/>
                  <a:pt x="6147" y="21316"/>
                </a:cubicBezTo>
                <a:lnTo>
                  <a:pt x="6338" y="21423"/>
                </a:lnTo>
                <a:lnTo>
                  <a:pt x="6548" y="21541"/>
                </a:lnTo>
                <a:lnTo>
                  <a:pt x="6686" y="21614"/>
                </a:lnTo>
                <a:close/>
                <a:moveTo>
                  <a:pt x="4565" y="20361"/>
                </a:moveTo>
                <a:cubicBezTo>
                  <a:pt x="4812" y="20524"/>
                  <a:pt x="5131" y="20260"/>
                  <a:pt x="5014" y="19986"/>
                </a:cubicBezTo>
                <a:cubicBezTo>
                  <a:pt x="4990" y="19929"/>
                  <a:pt x="4949" y="19881"/>
                  <a:pt x="4898" y="19847"/>
                </a:cubicBezTo>
                <a:lnTo>
                  <a:pt x="4632" y="19673"/>
                </a:lnTo>
                <a:lnTo>
                  <a:pt x="4393" y="19516"/>
                </a:lnTo>
                <a:cubicBezTo>
                  <a:pt x="4255" y="19422"/>
                  <a:pt x="4064" y="19457"/>
                  <a:pt x="3970" y="19596"/>
                </a:cubicBezTo>
                <a:cubicBezTo>
                  <a:pt x="3873" y="19736"/>
                  <a:pt x="3909" y="19925"/>
                  <a:pt x="4049" y="20021"/>
                </a:cubicBezTo>
                <a:lnTo>
                  <a:pt x="4295" y="20185"/>
                </a:lnTo>
                <a:lnTo>
                  <a:pt x="4565" y="20361"/>
                </a:lnTo>
                <a:close/>
                <a:moveTo>
                  <a:pt x="2547" y="18938"/>
                </a:moveTo>
                <a:cubicBezTo>
                  <a:pt x="2813" y="19143"/>
                  <a:pt x="3173" y="18827"/>
                  <a:pt x="2991" y="18531"/>
                </a:cubicBezTo>
                <a:cubicBezTo>
                  <a:pt x="2972" y="18502"/>
                  <a:pt x="2947" y="18475"/>
                  <a:pt x="2920" y="18454"/>
                </a:cubicBezTo>
                <a:lnTo>
                  <a:pt x="2735" y="18311"/>
                </a:lnTo>
                <a:lnTo>
                  <a:pt x="2553" y="18166"/>
                </a:lnTo>
                <a:lnTo>
                  <a:pt x="2446" y="18081"/>
                </a:lnTo>
                <a:cubicBezTo>
                  <a:pt x="2184" y="17871"/>
                  <a:pt x="1820" y="18177"/>
                  <a:pt x="1991" y="18475"/>
                </a:cubicBezTo>
                <a:cubicBezTo>
                  <a:pt x="2010" y="18504"/>
                  <a:pt x="2033" y="18531"/>
                  <a:pt x="2061" y="18554"/>
                </a:cubicBezTo>
                <a:lnTo>
                  <a:pt x="2172" y="18642"/>
                </a:lnTo>
                <a:lnTo>
                  <a:pt x="2358" y="1879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21"/>
          <p:cNvSpPr/>
          <p:nvPr/>
        </p:nvSpPr>
        <p:spPr>
          <a:xfrm flipH="1">
            <a:off x="-732453" y="2098950"/>
            <a:ext cx="2738953" cy="3792522"/>
          </a:xfrm>
          <a:custGeom>
            <a:avLst/>
            <a:gdLst/>
            <a:ahLst/>
            <a:cxnLst/>
            <a:rect l="l" t="t" r="r" b="b"/>
            <a:pathLst>
              <a:path w="91268" h="128386" extrusionOk="0">
                <a:moveTo>
                  <a:pt x="70698" y="0"/>
                </a:moveTo>
                <a:cubicBezTo>
                  <a:pt x="63406" y="0"/>
                  <a:pt x="57439" y="3978"/>
                  <a:pt x="57530" y="14724"/>
                </a:cubicBezTo>
                <a:cubicBezTo>
                  <a:pt x="57609" y="23656"/>
                  <a:pt x="64711" y="30638"/>
                  <a:pt x="64353" y="39351"/>
                </a:cubicBezTo>
                <a:cubicBezTo>
                  <a:pt x="63995" y="47209"/>
                  <a:pt x="53730" y="47945"/>
                  <a:pt x="51244" y="55166"/>
                </a:cubicBezTo>
                <a:cubicBezTo>
                  <a:pt x="48200" y="64038"/>
                  <a:pt x="55401" y="73308"/>
                  <a:pt x="51045" y="81524"/>
                </a:cubicBezTo>
                <a:cubicBezTo>
                  <a:pt x="45196" y="92525"/>
                  <a:pt x="0" y="76292"/>
                  <a:pt x="9966" y="111622"/>
                </a:cubicBezTo>
                <a:cubicBezTo>
                  <a:pt x="13190" y="123066"/>
                  <a:pt x="31585" y="128386"/>
                  <a:pt x="48574" y="128386"/>
                </a:cubicBezTo>
                <a:cubicBezTo>
                  <a:pt x="59580" y="128386"/>
                  <a:pt x="69996" y="126153"/>
                  <a:pt x="75314" y="121906"/>
                </a:cubicBezTo>
                <a:cubicBezTo>
                  <a:pt x="83967" y="114964"/>
                  <a:pt x="83868" y="99050"/>
                  <a:pt x="84902" y="89123"/>
                </a:cubicBezTo>
                <a:cubicBezTo>
                  <a:pt x="87647" y="63382"/>
                  <a:pt x="78616" y="32727"/>
                  <a:pt x="91268" y="8617"/>
                </a:cubicBezTo>
                <a:cubicBezTo>
                  <a:pt x="86019" y="3711"/>
                  <a:pt x="77741" y="0"/>
                  <a:pt x="7069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02" name="Google Shape;402;p21"/>
          <p:cNvGrpSpPr/>
          <p:nvPr/>
        </p:nvGrpSpPr>
        <p:grpSpPr>
          <a:xfrm rot="5770333" flipH="1">
            <a:off x="483640" y="3905735"/>
            <a:ext cx="306762" cy="476338"/>
            <a:chOff x="4452729" y="352000"/>
            <a:chExt cx="225596" cy="350302"/>
          </a:xfrm>
        </p:grpSpPr>
        <p:sp>
          <p:nvSpPr>
            <p:cNvPr id="403" name="Google Shape;403;p21"/>
            <p:cNvSpPr/>
            <p:nvPr/>
          </p:nvSpPr>
          <p:spPr>
            <a:xfrm>
              <a:off x="4624575" y="352000"/>
              <a:ext cx="53750" cy="53225"/>
            </a:xfrm>
            <a:custGeom>
              <a:avLst/>
              <a:gdLst/>
              <a:ahLst/>
              <a:cxnLst/>
              <a:rect l="l" t="t" r="r" b="b"/>
              <a:pathLst>
                <a:path w="2150" h="2129" extrusionOk="0">
                  <a:moveTo>
                    <a:pt x="1075" y="0"/>
                  </a:moveTo>
                  <a:cubicBezTo>
                    <a:pt x="478" y="0"/>
                    <a:pt x="1" y="478"/>
                    <a:pt x="1" y="1075"/>
                  </a:cubicBezTo>
                  <a:cubicBezTo>
                    <a:pt x="1" y="1671"/>
                    <a:pt x="478" y="2129"/>
                    <a:pt x="1075" y="2129"/>
                  </a:cubicBezTo>
                  <a:cubicBezTo>
                    <a:pt x="1672" y="2129"/>
                    <a:pt x="2149" y="1671"/>
                    <a:pt x="2149" y="1075"/>
                  </a:cubicBezTo>
                  <a:cubicBezTo>
                    <a:pt x="2149" y="478"/>
                    <a:pt x="1672" y="0"/>
                    <a:pt x="107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21"/>
            <p:cNvSpPr/>
            <p:nvPr/>
          </p:nvSpPr>
          <p:spPr>
            <a:xfrm>
              <a:off x="4452729" y="426046"/>
              <a:ext cx="62200" cy="62700"/>
            </a:xfrm>
            <a:custGeom>
              <a:avLst/>
              <a:gdLst/>
              <a:ahLst/>
              <a:cxnLst/>
              <a:rect l="l" t="t" r="r" b="b"/>
              <a:pathLst>
                <a:path w="2488" h="2508" extrusionOk="0">
                  <a:moveTo>
                    <a:pt x="1254" y="1"/>
                  </a:moveTo>
                  <a:cubicBezTo>
                    <a:pt x="557" y="1"/>
                    <a:pt x="0" y="558"/>
                    <a:pt x="0" y="1254"/>
                  </a:cubicBezTo>
                  <a:cubicBezTo>
                    <a:pt x="0" y="1950"/>
                    <a:pt x="557" y="2507"/>
                    <a:pt x="1254" y="2507"/>
                  </a:cubicBezTo>
                  <a:cubicBezTo>
                    <a:pt x="1950" y="2507"/>
                    <a:pt x="2487" y="1950"/>
                    <a:pt x="2487" y="1254"/>
                  </a:cubicBezTo>
                  <a:cubicBezTo>
                    <a:pt x="2487" y="558"/>
                    <a:pt x="1950" y="1"/>
                    <a:pt x="125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21"/>
            <p:cNvSpPr/>
            <p:nvPr/>
          </p:nvSpPr>
          <p:spPr>
            <a:xfrm>
              <a:off x="4503927" y="572104"/>
              <a:ext cx="130152" cy="130197"/>
            </a:xfrm>
            <a:custGeom>
              <a:avLst/>
              <a:gdLst/>
              <a:ahLst/>
              <a:cxnLst/>
              <a:rect l="l" t="t" r="r" b="b"/>
              <a:pathLst>
                <a:path w="2845" h="2846" extrusionOk="0">
                  <a:moveTo>
                    <a:pt x="1432" y="1"/>
                  </a:moveTo>
                  <a:cubicBezTo>
                    <a:pt x="656" y="1"/>
                    <a:pt x="0" y="618"/>
                    <a:pt x="0" y="1413"/>
                  </a:cubicBezTo>
                  <a:cubicBezTo>
                    <a:pt x="0" y="2189"/>
                    <a:pt x="637" y="2846"/>
                    <a:pt x="1432" y="2846"/>
                  </a:cubicBezTo>
                  <a:cubicBezTo>
                    <a:pt x="2188" y="2846"/>
                    <a:pt x="2845" y="2209"/>
                    <a:pt x="2845" y="1413"/>
                  </a:cubicBezTo>
                  <a:cubicBezTo>
                    <a:pt x="2845" y="618"/>
                    <a:pt x="2188" y="1"/>
                    <a:pt x="143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06" name="Google Shape;406;p21"/>
          <p:cNvSpPr/>
          <p:nvPr/>
        </p:nvSpPr>
        <p:spPr>
          <a:xfrm>
            <a:off x="7894950" y="4363725"/>
            <a:ext cx="881175" cy="411625"/>
          </a:xfrm>
          <a:custGeom>
            <a:avLst/>
            <a:gdLst/>
            <a:ahLst/>
            <a:cxnLst/>
            <a:rect l="l" t="t" r="r" b="b"/>
            <a:pathLst>
              <a:path w="35247" h="16465" extrusionOk="0">
                <a:moveTo>
                  <a:pt x="15" y="16119"/>
                </a:moveTo>
                <a:cubicBezTo>
                  <a:pt x="61" y="15932"/>
                  <a:pt x="332" y="15423"/>
                  <a:pt x="399" y="15293"/>
                </a:cubicBezTo>
                <a:cubicBezTo>
                  <a:pt x="713" y="14673"/>
                  <a:pt x="1036" y="14056"/>
                  <a:pt x="1363" y="13442"/>
                </a:cubicBezTo>
                <a:cubicBezTo>
                  <a:pt x="2325" y="11625"/>
                  <a:pt x="3303" y="9815"/>
                  <a:pt x="4299" y="8014"/>
                </a:cubicBezTo>
                <a:cubicBezTo>
                  <a:pt x="5303" y="6187"/>
                  <a:pt x="6315" y="4362"/>
                  <a:pt x="7354" y="2555"/>
                </a:cubicBezTo>
                <a:cubicBezTo>
                  <a:pt x="7700" y="1956"/>
                  <a:pt x="8050" y="1352"/>
                  <a:pt x="8415" y="763"/>
                </a:cubicBezTo>
                <a:cubicBezTo>
                  <a:pt x="8520" y="594"/>
                  <a:pt x="8629" y="422"/>
                  <a:pt x="8744" y="258"/>
                </a:cubicBezTo>
                <a:cubicBezTo>
                  <a:pt x="8815" y="160"/>
                  <a:pt x="8918" y="0"/>
                  <a:pt x="9058" y="23"/>
                </a:cubicBezTo>
                <a:cubicBezTo>
                  <a:pt x="9601" y="105"/>
                  <a:pt x="10156" y="281"/>
                  <a:pt x="10672" y="468"/>
                </a:cubicBezTo>
                <a:cubicBezTo>
                  <a:pt x="11284" y="688"/>
                  <a:pt x="11888" y="943"/>
                  <a:pt x="12485" y="1201"/>
                </a:cubicBezTo>
                <a:cubicBezTo>
                  <a:pt x="13438" y="1618"/>
                  <a:pt x="14394" y="2075"/>
                  <a:pt x="15362" y="2448"/>
                </a:cubicBezTo>
                <a:cubicBezTo>
                  <a:pt x="20975" y="4607"/>
                  <a:pt x="26170" y="7572"/>
                  <a:pt x="31598" y="10121"/>
                </a:cubicBezTo>
                <a:cubicBezTo>
                  <a:pt x="32658" y="10619"/>
                  <a:pt x="33727" y="11099"/>
                  <a:pt x="34806" y="11554"/>
                </a:cubicBezTo>
                <a:cubicBezTo>
                  <a:pt x="35247" y="11736"/>
                  <a:pt x="34985" y="12459"/>
                  <a:pt x="34544" y="12353"/>
                </a:cubicBezTo>
                <a:cubicBezTo>
                  <a:pt x="32342" y="12541"/>
                  <a:pt x="30139" y="12791"/>
                  <a:pt x="27943" y="13057"/>
                </a:cubicBezTo>
                <a:cubicBezTo>
                  <a:pt x="25374" y="13365"/>
                  <a:pt x="22806" y="13700"/>
                  <a:pt x="20239" y="14042"/>
                </a:cubicBezTo>
                <a:cubicBezTo>
                  <a:pt x="15595" y="14664"/>
                  <a:pt x="10953" y="15326"/>
                  <a:pt x="6305" y="15909"/>
                </a:cubicBezTo>
                <a:cubicBezTo>
                  <a:pt x="4804" y="16098"/>
                  <a:pt x="3285" y="16290"/>
                  <a:pt x="1776" y="16406"/>
                </a:cubicBezTo>
                <a:cubicBezTo>
                  <a:pt x="1390" y="16435"/>
                  <a:pt x="986" y="16464"/>
                  <a:pt x="598" y="16456"/>
                </a:cubicBezTo>
                <a:cubicBezTo>
                  <a:pt x="424" y="16452"/>
                  <a:pt x="51" y="16454"/>
                  <a:pt x="7" y="16230"/>
                </a:cubicBezTo>
                <a:cubicBezTo>
                  <a:pt x="1" y="16194"/>
                  <a:pt x="3" y="16156"/>
                  <a:pt x="15" y="16121"/>
                </a:cubicBezTo>
                <a:close/>
                <a:moveTo>
                  <a:pt x="28243" y="9282"/>
                </a:moveTo>
                <a:cubicBezTo>
                  <a:pt x="27067" y="8660"/>
                  <a:pt x="25891" y="8033"/>
                  <a:pt x="24701" y="7436"/>
                </a:cubicBezTo>
                <a:cubicBezTo>
                  <a:pt x="24621" y="7778"/>
                  <a:pt x="24533" y="8117"/>
                  <a:pt x="24479" y="8463"/>
                </a:cubicBezTo>
                <a:cubicBezTo>
                  <a:pt x="24395" y="8999"/>
                  <a:pt x="23580" y="8826"/>
                  <a:pt x="23663" y="8293"/>
                </a:cubicBezTo>
                <a:cubicBezTo>
                  <a:pt x="23731" y="7876"/>
                  <a:pt x="23842" y="7467"/>
                  <a:pt x="23934" y="7057"/>
                </a:cubicBezTo>
                <a:cubicBezTo>
                  <a:pt x="23211" y="6705"/>
                  <a:pt x="22481" y="6365"/>
                  <a:pt x="21742" y="6047"/>
                </a:cubicBezTo>
                <a:cubicBezTo>
                  <a:pt x="21431" y="5912"/>
                  <a:pt x="21121" y="5778"/>
                  <a:pt x="20811" y="5644"/>
                </a:cubicBezTo>
                <a:cubicBezTo>
                  <a:pt x="20713" y="5906"/>
                  <a:pt x="20688" y="5988"/>
                  <a:pt x="20692" y="6363"/>
                </a:cubicBezTo>
                <a:cubicBezTo>
                  <a:pt x="20696" y="6501"/>
                  <a:pt x="20625" y="6633"/>
                  <a:pt x="20507" y="6709"/>
                </a:cubicBezTo>
                <a:cubicBezTo>
                  <a:pt x="20239" y="6881"/>
                  <a:pt x="19862" y="6717"/>
                  <a:pt x="19858" y="6376"/>
                </a:cubicBezTo>
                <a:cubicBezTo>
                  <a:pt x="19853" y="6024"/>
                  <a:pt x="19883" y="5632"/>
                  <a:pt x="20029" y="5303"/>
                </a:cubicBezTo>
                <a:cubicBezTo>
                  <a:pt x="19120" y="4904"/>
                  <a:pt x="18212" y="4508"/>
                  <a:pt x="17297" y="4123"/>
                </a:cubicBezTo>
                <a:cubicBezTo>
                  <a:pt x="17198" y="4351"/>
                  <a:pt x="17118" y="4584"/>
                  <a:pt x="17091" y="4831"/>
                </a:cubicBezTo>
                <a:cubicBezTo>
                  <a:pt x="17030" y="5370"/>
                  <a:pt x="16215" y="5208"/>
                  <a:pt x="16274" y="4674"/>
                </a:cubicBezTo>
                <a:cubicBezTo>
                  <a:pt x="16310" y="4370"/>
                  <a:pt x="16408" y="4083"/>
                  <a:pt x="16530" y="3802"/>
                </a:cubicBezTo>
                <a:cubicBezTo>
                  <a:pt x="16180" y="3657"/>
                  <a:pt x="15828" y="3517"/>
                  <a:pt x="15475" y="3379"/>
                </a:cubicBezTo>
                <a:cubicBezTo>
                  <a:pt x="14817" y="3119"/>
                  <a:pt x="14157" y="2867"/>
                  <a:pt x="13499" y="2607"/>
                </a:cubicBezTo>
                <a:cubicBezTo>
                  <a:pt x="13476" y="2781"/>
                  <a:pt x="13464" y="2957"/>
                  <a:pt x="13466" y="3134"/>
                </a:cubicBezTo>
                <a:cubicBezTo>
                  <a:pt x="13468" y="3674"/>
                  <a:pt x="12636" y="3685"/>
                  <a:pt x="12632" y="3146"/>
                </a:cubicBezTo>
                <a:cubicBezTo>
                  <a:pt x="12632" y="2857"/>
                  <a:pt x="12655" y="2572"/>
                  <a:pt x="12707" y="2289"/>
                </a:cubicBezTo>
                <a:cubicBezTo>
                  <a:pt x="12529" y="2216"/>
                  <a:pt x="12351" y="2142"/>
                  <a:pt x="12173" y="2065"/>
                </a:cubicBezTo>
                <a:cubicBezTo>
                  <a:pt x="11787" y="1899"/>
                  <a:pt x="11408" y="1717"/>
                  <a:pt x="11024" y="1543"/>
                </a:cubicBezTo>
                <a:cubicBezTo>
                  <a:pt x="10856" y="1828"/>
                  <a:pt x="10750" y="2142"/>
                  <a:pt x="10649" y="2459"/>
                </a:cubicBezTo>
                <a:cubicBezTo>
                  <a:pt x="10546" y="2788"/>
                  <a:pt x="10112" y="2857"/>
                  <a:pt x="9907" y="2599"/>
                </a:cubicBezTo>
                <a:cubicBezTo>
                  <a:pt x="9827" y="2499"/>
                  <a:pt x="9804" y="2364"/>
                  <a:pt x="9846" y="2243"/>
                </a:cubicBezTo>
                <a:cubicBezTo>
                  <a:pt x="9957" y="1889"/>
                  <a:pt x="10075" y="1537"/>
                  <a:pt x="10253" y="1214"/>
                </a:cubicBezTo>
                <a:cubicBezTo>
                  <a:pt x="9920" y="1082"/>
                  <a:pt x="9576" y="977"/>
                  <a:pt x="9226" y="897"/>
                </a:cubicBezTo>
                <a:cubicBezTo>
                  <a:pt x="8736" y="1847"/>
                  <a:pt x="8228" y="2792"/>
                  <a:pt x="7728" y="3735"/>
                </a:cubicBezTo>
                <a:cubicBezTo>
                  <a:pt x="6870" y="5347"/>
                  <a:pt x="6009" y="6956"/>
                  <a:pt x="5146" y="8564"/>
                </a:cubicBezTo>
                <a:cubicBezTo>
                  <a:pt x="4391" y="9968"/>
                  <a:pt x="3630" y="11370"/>
                  <a:pt x="2865" y="12770"/>
                </a:cubicBezTo>
                <a:cubicBezTo>
                  <a:pt x="2381" y="13654"/>
                  <a:pt x="1897" y="14545"/>
                  <a:pt x="1396" y="15421"/>
                </a:cubicBezTo>
                <a:cubicBezTo>
                  <a:pt x="1541" y="15389"/>
                  <a:pt x="1690" y="15362"/>
                  <a:pt x="1830" y="15335"/>
                </a:cubicBezTo>
                <a:cubicBezTo>
                  <a:pt x="2270" y="15251"/>
                  <a:pt x="2715" y="15182"/>
                  <a:pt x="3157" y="15115"/>
                </a:cubicBezTo>
                <a:cubicBezTo>
                  <a:pt x="4450" y="14918"/>
                  <a:pt x="5751" y="14748"/>
                  <a:pt x="7049" y="14580"/>
                </a:cubicBezTo>
                <a:cubicBezTo>
                  <a:pt x="10624" y="14115"/>
                  <a:pt x="14201" y="13673"/>
                  <a:pt x="17772" y="13178"/>
                </a:cubicBezTo>
                <a:cubicBezTo>
                  <a:pt x="21429" y="12669"/>
                  <a:pt x="25097" y="12269"/>
                  <a:pt x="28773" y="11950"/>
                </a:cubicBezTo>
                <a:cubicBezTo>
                  <a:pt x="29886" y="11854"/>
                  <a:pt x="30996" y="11768"/>
                  <a:pt x="32107" y="11678"/>
                </a:cubicBezTo>
                <a:cubicBezTo>
                  <a:pt x="32390" y="11655"/>
                  <a:pt x="32675" y="11632"/>
                  <a:pt x="32956" y="11607"/>
                </a:cubicBezTo>
                <a:cubicBezTo>
                  <a:pt x="32740" y="11512"/>
                  <a:pt x="32522" y="11416"/>
                  <a:pt x="32306" y="11317"/>
                </a:cubicBezTo>
                <a:cubicBezTo>
                  <a:pt x="31195" y="10812"/>
                  <a:pt x="30099" y="10259"/>
                  <a:pt x="29016" y="9691"/>
                </a:cubicBezTo>
                <a:cubicBezTo>
                  <a:pt x="28932" y="9997"/>
                  <a:pt x="28775" y="10293"/>
                  <a:pt x="28630" y="10565"/>
                </a:cubicBezTo>
                <a:cubicBezTo>
                  <a:pt x="28377" y="11043"/>
                  <a:pt x="27645" y="10649"/>
                  <a:pt x="27897" y="10173"/>
                </a:cubicBezTo>
                <a:cubicBezTo>
                  <a:pt x="27962" y="10049"/>
                  <a:pt x="28316" y="9450"/>
                  <a:pt x="28241" y="9282"/>
                </a:cubicBezTo>
                <a:close/>
                <a:moveTo>
                  <a:pt x="19015" y="9672"/>
                </a:moveTo>
                <a:cubicBezTo>
                  <a:pt x="17663" y="8857"/>
                  <a:pt x="16305" y="8056"/>
                  <a:pt x="14939" y="7266"/>
                </a:cubicBezTo>
                <a:cubicBezTo>
                  <a:pt x="13931" y="6688"/>
                  <a:pt x="12917" y="6118"/>
                  <a:pt x="11888" y="5579"/>
                </a:cubicBezTo>
                <a:cubicBezTo>
                  <a:pt x="11471" y="5363"/>
                  <a:pt x="11049" y="5150"/>
                  <a:pt x="10624" y="4951"/>
                </a:cubicBezTo>
                <a:cubicBezTo>
                  <a:pt x="10320" y="4810"/>
                  <a:pt x="9999" y="4668"/>
                  <a:pt x="9679" y="4563"/>
                </a:cubicBezTo>
                <a:cubicBezTo>
                  <a:pt x="9668" y="4561"/>
                  <a:pt x="9654" y="4557"/>
                  <a:pt x="9641" y="4557"/>
                </a:cubicBezTo>
                <a:cubicBezTo>
                  <a:pt x="9536" y="4546"/>
                  <a:pt x="9431" y="4580"/>
                  <a:pt x="9352" y="4649"/>
                </a:cubicBezTo>
                <a:cubicBezTo>
                  <a:pt x="9348" y="4653"/>
                  <a:pt x="9343" y="4655"/>
                  <a:pt x="9339" y="4657"/>
                </a:cubicBezTo>
                <a:cubicBezTo>
                  <a:pt x="8958" y="4927"/>
                  <a:pt x="8505" y="5770"/>
                  <a:pt x="8293" y="6183"/>
                </a:cubicBezTo>
                <a:cubicBezTo>
                  <a:pt x="7855" y="7042"/>
                  <a:pt x="7480" y="7935"/>
                  <a:pt x="7176" y="8853"/>
                </a:cubicBezTo>
                <a:cubicBezTo>
                  <a:pt x="6906" y="9655"/>
                  <a:pt x="6671" y="10513"/>
                  <a:pt x="6558" y="11353"/>
                </a:cubicBezTo>
                <a:cubicBezTo>
                  <a:pt x="6525" y="11613"/>
                  <a:pt x="6701" y="11862"/>
                  <a:pt x="6977" y="11852"/>
                </a:cubicBezTo>
                <a:cubicBezTo>
                  <a:pt x="10972" y="11690"/>
                  <a:pt x="14878" y="10492"/>
                  <a:pt x="18889" y="10481"/>
                </a:cubicBezTo>
                <a:cubicBezTo>
                  <a:pt x="19369" y="10481"/>
                  <a:pt x="19424" y="9836"/>
                  <a:pt x="19017" y="9672"/>
                </a:cubicBezTo>
                <a:close/>
                <a:moveTo>
                  <a:pt x="9681" y="5269"/>
                </a:moveTo>
                <a:cubicBezTo>
                  <a:pt x="8681" y="6927"/>
                  <a:pt x="7690" y="9087"/>
                  <a:pt x="7382" y="11011"/>
                </a:cubicBezTo>
                <a:cubicBezTo>
                  <a:pt x="9974" y="10607"/>
                  <a:pt x="12579" y="10284"/>
                  <a:pt x="15193" y="10072"/>
                </a:cubicBezTo>
                <a:cubicBezTo>
                  <a:pt x="15916" y="10014"/>
                  <a:pt x="16636" y="9968"/>
                  <a:pt x="17359" y="9919"/>
                </a:cubicBezTo>
                <a:cubicBezTo>
                  <a:pt x="17445" y="9913"/>
                  <a:pt x="17655" y="9903"/>
                  <a:pt x="17850" y="9888"/>
                </a:cubicBezTo>
                <a:lnTo>
                  <a:pt x="17741" y="9825"/>
                </a:lnTo>
                <a:cubicBezTo>
                  <a:pt x="17406" y="9626"/>
                  <a:pt x="17068" y="9429"/>
                  <a:pt x="16731" y="9234"/>
                </a:cubicBezTo>
                <a:cubicBezTo>
                  <a:pt x="15750" y="8668"/>
                  <a:pt x="14767" y="8107"/>
                  <a:pt x="13782" y="7551"/>
                </a:cubicBezTo>
                <a:cubicBezTo>
                  <a:pt x="12933" y="7071"/>
                  <a:pt x="12080" y="6594"/>
                  <a:pt x="11227" y="6118"/>
                </a:cubicBezTo>
                <a:cubicBezTo>
                  <a:pt x="10714" y="5833"/>
                  <a:pt x="10201" y="5544"/>
                  <a:pt x="9681" y="526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21"/>
          <p:cNvSpPr/>
          <p:nvPr/>
        </p:nvSpPr>
        <p:spPr>
          <a:xfrm>
            <a:off x="7037800" y="3717400"/>
            <a:ext cx="1392974" cy="961896"/>
          </a:xfrm>
          <a:custGeom>
            <a:avLst/>
            <a:gdLst/>
            <a:ahLst/>
            <a:cxnLst/>
            <a:rect l="l" t="t" r="r" b="b"/>
            <a:pathLst>
              <a:path w="44593" h="30793" extrusionOk="0">
                <a:moveTo>
                  <a:pt x="44488" y="547"/>
                </a:moveTo>
                <a:cubicBezTo>
                  <a:pt x="44593" y="227"/>
                  <a:pt x="44176" y="0"/>
                  <a:pt x="43960" y="260"/>
                </a:cubicBezTo>
                <a:cubicBezTo>
                  <a:pt x="43937" y="290"/>
                  <a:pt x="43920" y="321"/>
                  <a:pt x="43908" y="357"/>
                </a:cubicBezTo>
                <a:lnTo>
                  <a:pt x="43864" y="491"/>
                </a:lnTo>
                <a:lnTo>
                  <a:pt x="43820" y="621"/>
                </a:lnTo>
                <a:lnTo>
                  <a:pt x="43774" y="753"/>
                </a:lnTo>
                <a:lnTo>
                  <a:pt x="43709" y="925"/>
                </a:lnTo>
                <a:cubicBezTo>
                  <a:pt x="43591" y="1250"/>
                  <a:pt x="44019" y="1495"/>
                  <a:pt x="44239" y="1218"/>
                </a:cubicBezTo>
                <a:cubicBezTo>
                  <a:pt x="44258" y="1193"/>
                  <a:pt x="44272" y="1166"/>
                  <a:pt x="44283" y="1138"/>
                </a:cubicBezTo>
                <a:lnTo>
                  <a:pt x="44348" y="960"/>
                </a:lnTo>
                <a:lnTo>
                  <a:pt x="44396" y="824"/>
                </a:lnTo>
                <a:lnTo>
                  <a:pt x="44442" y="688"/>
                </a:lnTo>
                <a:lnTo>
                  <a:pt x="44488" y="552"/>
                </a:lnTo>
                <a:close/>
                <a:moveTo>
                  <a:pt x="541" y="26840"/>
                </a:moveTo>
                <a:cubicBezTo>
                  <a:pt x="409" y="26731"/>
                  <a:pt x="214" y="26752"/>
                  <a:pt x="107" y="26889"/>
                </a:cubicBezTo>
                <a:cubicBezTo>
                  <a:pt x="0" y="27023"/>
                  <a:pt x="25" y="27218"/>
                  <a:pt x="164" y="27320"/>
                </a:cubicBezTo>
                <a:lnTo>
                  <a:pt x="350" y="27467"/>
                </a:lnTo>
                <a:lnTo>
                  <a:pt x="507" y="27587"/>
                </a:lnTo>
                <a:lnTo>
                  <a:pt x="654" y="27698"/>
                </a:lnTo>
                <a:cubicBezTo>
                  <a:pt x="926" y="27897"/>
                  <a:pt x="1272" y="27578"/>
                  <a:pt x="1094" y="27291"/>
                </a:cubicBezTo>
                <a:cubicBezTo>
                  <a:pt x="1075" y="27257"/>
                  <a:pt x="1050" y="27230"/>
                  <a:pt x="1019" y="27207"/>
                </a:cubicBezTo>
                <a:lnTo>
                  <a:pt x="876" y="27100"/>
                </a:lnTo>
                <a:lnTo>
                  <a:pt x="723" y="26983"/>
                </a:lnTo>
                <a:close/>
                <a:moveTo>
                  <a:pt x="2515" y="28213"/>
                </a:moveTo>
                <a:cubicBezTo>
                  <a:pt x="2217" y="28041"/>
                  <a:pt x="1909" y="28402"/>
                  <a:pt x="2121" y="28668"/>
                </a:cubicBezTo>
                <a:cubicBezTo>
                  <a:pt x="2144" y="28695"/>
                  <a:pt x="2169" y="28718"/>
                  <a:pt x="2201" y="28737"/>
                </a:cubicBezTo>
                <a:lnTo>
                  <a:pt x="2387" y="28848"/>
                </a:lnTo>
                <a:lnTo>
                  <a:pt x="2544" y="28938"/>
                </a:lnTo>
                <a:lnTo>
                  <a:pt x="2741" y="29047"/>
                </a:lnTo>
                <a:cubicBezTo>
                  <a:pt x="3024" y="29200"/>
                  <a:pt x="3326" y="28869"/>
                  <a:pt x="3127" y="28592"/>
                </a:cubicBezTo>
                <a:cubicBezTo>
                  <a:pt x="3102" y="28559"/>
                  <a:pt x="3068" y="28532"/>
                  <a:pt x="3031" y="28511"/>
                </a:cubicBezTo>
                <a:lnTo>
                  <a:pt x="2848" y="28406"/>
                </a:lnTo>
                <a:lnTo>
                  <a:pt x="2697" y="28322"/>
                </a:lnTo>
                <a:lnTo>
                  <a:pt x="2515" y="28213"/>
                </a:lnTo>
                <a:close/>
                <a:moveTo>
                  <a:pt x="4653" y="29282"/>
                </a:moveTo>
                <a:cubicBezTo>
                  <a:pt x="4493" y="29217"/>
                  <a:pt x="4313" y="29295"/>
                  <a:pt x="4252" y="29454"/>
                </a:cubicBezTo>
                <a:cubicBezTo>
                  <a:pt x="4189" y="29613"/>
                  <a:pt x="4269" y="29791"/>
                  <a:pt x="4430" y="29852"/>
                </a:cubicBezTo>
                <a:lnTo>
                  <a:pt x="4565" y="29904"/>
                </a:lnTo>
                <a:lnTo>
                  <a:pt x="4720" y="29963"/>
                </a:lnTo>
                <a:lnTo>
                  <a:pt x="4875" y="30020"/>
                </a:lnTo>
                <a:lnTo>
                  <a:pt x="5011" y="30068"/>
                </a:lnTo>
                <a:cubicBezTo>
                  <a:pt x="5172" y="30133"/>
                  <a:pt x="5355" y="30049"/>
                  <a:pt x="5411" y="29886"/>
                </a:cubicBezTo>
                <a:cubicBezTo>
                  <a:pt x="5470" y="29722"/>
                  <a:pt x="5380" y="29542"/>
                  <a:pt x="5212" y="29492"/>
                </a:cubicBezTo>
                <a:lnTo>
                  <a:pt x="5082" y="29445"/>
                </a:lnTo>
                <a:lnTo>
                  <a:pt x="4936" y="29391"/>
                </a:lnTo>
                <a:lnTo>
                  <a:pt x="4787" y="29334"/>
                </a:lnTo>
                <a:lnTo>
                  <a:pt x="4651" y="29282"/>
                </a:lnTo>
                <a:close/>
                <a:moveTo>
                  <a:pt x="6937" y="29965"/>
                </a:moveTo>
                <a:cubicBezTo>
                  <a:pt x="6621" y="29904"/>
                  <a:pt x="6434" y="30311"/>
                  <a:pt x="6700" y="30514"/>
                </a:cubicBezTo>
                <a:cubicBezTo>
                  <a:pt x="6736" y="30539"/>
                  <a:pt x="6778" y="30556"/>
                  <a:pt x="6820" y="30565"/>
                </a:cubicBezTo>
                <a:lnTo>
                  <a:pt x="7012" y="30602"/>
                </a:lnTo>
                <a:lnTo>
                  <a:pt x="7163" y="30627"/>
                </a:lnTo>
                <a:lnTo>
                  <a:pt x="7312" y="30653"/>
                </a:lnTo>
                <a:lnTo>
                  <a:pt x="7436" y="30671"/>
                </a:lnTo>
                <a:cubicBezTo>
                  <a:pt x="7800" y="30715"/>
                  <a:pt x="7926" y="30210"/>
                  <a:pt x="7582" y="30080"/>
                </a:cubicBezTo>
                <a:cubicBezTo>
                  <a:pt x="7562" y="30074"/>
                  <a:pt x="7543" y="30068"/>
                  <a:pt x="7522" y="30066"/>
                </a:cubicBezTo>
                <a:lnTo>
                  <a:pt x="7406" y="30049"/>
                </a:lnTo>
                <a:lnTo>
                  <a:pt x="7262" y="30026"/>
                </a:lnTo>
                <a:lnTo>
                  <a:pt x="7119" y="29999"/>
                </a:lnTo>
                <a:lnTo>
                  <a:pt x="6935" y="29965"/>
                </a:lnTo>
                <a:close/>
                <a:moveTo>
                  <a:pt x="9301" y="30181"/>
                </a:moveTo>
                <a:cubicBezTo>
                  <a:pt x="8961" y="30192"/>
                  <a:pt x="8886" y="30665"/>
                  <a:pt x="9213" y="30778"/>
                </a:cubicBezTo>
                <a:cubicBezTo>
                  <a:pt x="9246" y="30787"/>
                  <a:pt x="9280" y="30793"/>
                  <a:pt x="9314" y="30791"/>
                </a:cubicBezTo>
                <a:lnTo>
                  <a:pt x="9391" y="30791"/>
                </a:lnTo>
                <a:lnTo>
                  <a:pt x="9538" y="30787"/>
                </a:lnTo>
                <a:lnTo>
                  <a:pt x="9684" y="30782"/>
                </a:lnTo>
                <a:lnTo>
                  <a:pt x="9829" y="30774"/>
                </a:lnTo>
                <a:lnTo>
                  <a:pt x="9938" y="30768"/>
                </a:lnTo>
                <a:cubicBezTo>
                  <a:pt x="10250" y="30747"/>
                  <a:pt x="10338" y="30311"/>
                  <a:pt x="10030" y="30179"/>
                </a:cubicBezTo>
                <a:cubicBezTo>
                  <a:pt x="9986" y="30162"/>
                  <a:pt x="9940" y="30154"/>
                  <a:pt x="9896" y="30158"/>
                </a:cubicBezTo>
                <a:lnTo>
                  <a:pt x="9793" y="30164"/>
                </a:lnTo>
                <a:lnTo>
                  <a:pt x="9655" y="30171"/>
                </a:lnTo>
                <a:lnTo>
                  <a:pt x="9517" y="30177"/>
                </a:lnTo>
                <a:lnTo>
                  <a:pt x="9381" y="30181"/>
                </a:lnTo>
                <a:lnTo>
                  <a:pt x="9301" y="30181"/>
                </a:lnTo>
                <a:close/>
                <a:moveTo>
                  <a:pt x="11661" y="29900"/>
                </a:moveTo>
                <a:cubicBezTo>
                  <a:pt x="11346" y="29971"/>
                  <a:pt x="11342" y="30433"/>
                  <a:pt x="11675" y="30497"/>
                </a:cubicBezTo>
                <a:cubicBezTo>
                  <a:pt x="11717" y="30506"/>
                  <a:pt x="11757" y="30504"/>
                  <a:pt x="11797" y="30495"/>
                </a:cubicBezTo>
                <a:lnTo>
                  <a:pt x="11960" y="30458"/>
                </a:lnTo>
                <a:lnTo>
                  <a:pt x="12101" y="30422"/>
                </a:lnTo>
                <a:lnTo>
                  <a:pt x="12239" y="30386"/>
                </a:lnTo>
                <a:lnTo>
                  <a:pt x="12407" y="30340"/>
                </a:lnTo>
                <a:cubicBezTo>
                  <a:pt x="12568" y="30294"/>
                  <a:pt x="12662" y="30124"/>
                  <a:pt x="12614" y="29963"/>
                </a:cubicBezTo>
                <a:cubicBezTo>
                  <a:pt x="12568" y="29800"/>
                  <a:pt x="12398" y="29707"/>
                  <a:pt x="12237" y="29753"/>
                </a:cubicBezTo>
                <a:lnTo>
                  <a:pt x="12082" y="29795"/>
                </a:lnTo>
                <a:lnTo>
                  <a:pt x="11950" y="29831"/>
                </a:lnTo>
                <a:lnTo>
                  <a:pt x="11820" y="29862"/>
                </a:lnTo>
                <a:lnTo>
                  <a:pt x="11663" y="29900"/>
                </a:lnTo>
                <a:close/>
                <a:moveTo>
                  <a:pt x="13920" y="29148"/>
                </a:moveTo>
                <a:cubicBezTo>
                  <a:pt x="13622" y="29282"/>
                  <a:pt x="13712" y="29733"/>
                  <a:pt x="14050" y="29733"/>
                </a:cubicBezTo>
                <a:cubicBezTo>
                  <a:pt x="14092" y="29733"/>
                  <a:pt x="14132" y="29722"/>
                  <a:pt x="14169" y="29705"/>
                </a:cubicBezTo>
                <a:lnTo>
                  <a:pt x="14253" y="29670"/>
                </a:lnTo>
                <a:lnTo>
                  <a:pt x="14385" y="29609"/>
                </a:lnTo>
                <a:lnTo>
                  <a:pt x="14515" y="29548"/>
                </a:lnTo>
                <a:lnTo>
                  <a:pt x="14645" y="29487"/>
                </a:lnTo>
                <a:lnTo>
                  <a:pt x="14737" y="29441"/>
                </a:lnTo>
                <a:cubicBezTo>
                  <a:pt x="14888" y="29366"/>
                  <a:pt x="14949" y="29181"/>
                  <a:pt x="14873" y="29030"/>
                </a:cubicBezTo>
                <a:cubicBezTo>
                  <a:pt x="14798" y="28880"/>
                  <a:pt x="14614" y="28819"/>
                  <a:pt x="14463" y="28894"/>
                </a:cubicBezTo>
                <a:lnTo>
                  <a:pt x="14253" y="28997"/>
                </a:lnTo>
                <a:lnTo>
                  <a:pt x="14130" y="29056"/>
                </a:lnTo>
                <a:lnTo>
                  <a:pt x="13922" y="29148"/>
                </a:lnTo>
                <a:close/>
                <a:moveTo>
                  <a:pt x="16016" y="27995"/>
                </a:moveTo>
                <a:cubicBezTo>
                  <a:pt x="15875" y="28089"/>
                  <a:pt x="15835" y="28278"/>
                  <a:pt x="15930" y="28419"/>
                </a:cubicBezTo>
                <a:cubicBezTo>
                  <a:pt x="16024" y="28559"/>
                  <a:pt x="16213" y="28597"/>
                  <a:pt x="16353" y="28504"/>
                </a:cubicBezTo>
                <a:lnTo>
                  <a:pt x="16510" y="28400"/>
                </a:lnTo>
                <a:lnTo>
                  <a:pt x="16630" y="28316"/>
                </a:lnTo>
                <a:lnTo>
                  <a:pt x="16749" y="28234"/>
                </a:lnTo>
                <a:lnTo>
                  <a:pt x="16864" y="28150"/>
                </a:lnTo>
                <a:cubicBezTo>
                  <a:pt x="17147" y="27945"/>
                  <a:pt x="16921" y="27503"/>
                  <a:pt x="16586" y="27614"/>
                </a:cubicBezTo>
                <a:cubicBezTo>
                  <a:pt x="16558" y="27624"/>
                  <a:pt x="16531" y="27637"/>
                  <a:pt x="16508" y="27656"/>
                </a:cubicBezTo>
                <a:lnTo>
                  <a:pt x="16282" y="27815"/>
                </a:lnTo>
                <a:cubicBezTo>
                  <a:pt x="16192" y="27876"/>
                  <a:pt x="16104" y="27937"/>
                  <a:pt x="16014" y="27997"/>
                </a:cubicBezTo>
                <a:close/>
                <a:moveTo>
                  <a:pt x="17908" y="26526"/>
                </a:moveTo>
                <a:cubicBezTo>
                  <a:pt x="17659" y="26755"/>
                  <a:pt x="17906" y="27161"/>
                  <a:pt x="18229" y="27035"/>
                </a:cubicBezTo>
                <a:cubicBezTo>
                  <a:pt x="18262" y="27021"/>
                  <a:pt x="18292" y="27002"/>
                  <a:pt x="18317" y="26979"/>
                </a:cubicBezTo>
                <a:cubicBezTo>
                  <a:pt x="18472" y="26840"/>
                  <a:pt x="18621" y="26700"/>
                  <a:pt x="18772" y="26558"/>
                </a:cubicBezTo>
                <a:cubicBezTo>
                  <a:pt x="18893" y="26440"/>
                  <a:pt x="18897" y="26245"/>
                  <a:pt x="18780" y="26124"/>
                </a:cubicBezTo>
                <a:cubicBezTo>
                  <a:pt x="18663" y="26002"/>
                  <a:pt x="18470" y="26000"/>
                  <a:pt x="18348" y="26115"/>
                </a:cubicBezTo>
                <a:cubicBezTo>
                  <a:pt x="18204" y="26256"/>
                  <a:pt x="18057" y="26392"/>
                  <a:pt x="17908" y="26526"/>
                </a:cubicBezTo>
                <a:close/>
                <a:moveTo>
                  <a:pt x="19587" y="24808"/>
                </a:moveTo>
                <a:cubicBezTo>
                  <a:pt x="19520" y="24885"/>
                  <a:pt x="19497" y="24992"/>
                  <a:pt x="19526" y="25088"/>
                </a:cubicBezTo>
                <a:cubicBezTo>
                  <a:pt x="19591" y="25323"/>
                  <a:pt x="19893" y="25390"/>
                  <a:pt x="20052" y="25204"/>
                </a:cubicBezTo>
                <a:cubicBezTo>
                  <a:pt x="20186" y="25049"/>
                  <a:pt x="20318" y="24889"/>
                  <a:pt x="20448" y="24730"/>
                </a:cubicBezTo>
                <a:cubicBezTo>
                  <a:pt x="20658" y="24468"/>
                  <a:pt x="20356" y="24108"/>
                  <a:pt x="20060" y="24273"/>
                </a:cubicBezTo>
                <a:cubicBezTo>
                  <a:pt x="20027" y="24290"/>
                  <a:pt x="19998" y="24315"/>
                  <a:pt x="19972" y="24347"/>
                </a:cubicBezTo>
                <a:cubicBezTo>
                  <a:pt x="19847" y="24504"/>
                  <a:pt x="19719" y="24655"/>
                  <a:pt x="19587" y="24808"/>
                </a:cubicBezTo>
                <a:close/>
                <a:moveTo>
                  <a:pt x="21050" y="22896"/>
                </a:moveTo>
                <a:cubicBezTo>
                  <a:pt x="20962" y="23035"/>
                  <a:pt x="20999" y="23221"/>
                  <a:pt x="21136" y="23313"/>
                </a:cubicBezTo>
                <a:cubicBezTo>
                  <a:pt x="21274" y="23406"/>
                  <a:pt x="21460" y="23372"/>
                  <a:pt x="21557" y="23238"/>
                </a:cubicBezTo>
                <a:cubicBezTo>
                  <a:pt x="21672" y="23068"/>
                  <a:pt x="21785" y="22894"/>
                  <a:pt x="21896" y="22720"/>
                </a:cubicBezTo>
                <a:cubicBezTo>
                  <a:pt x="22081" y="22431"/>
                  <a:pt x="21718" y="22104"/>
                  <a:pt x="21446" y="22320"/>
                </a:cubicBezTo>
                <a:cubicBezTo>
                  <a:pt x="21421" y="22339"/>
                  <a:pt x="21400" y="22364"/>
                  <a:pt x="21381" y="22393"/>
                </a:cubicBezTo>
                <a:cubicBezTo>
                  <a:pt x="21272" y="22561"/>
                  <a:pt x="21163" y="22729"/>
                  <a:pt x="21050" y="22896"/>
                </a:cubicBezTo>
                <a:close/>
                <a:moveTo>
                  <a:pt x="22290" y="20832"/>
                </a:moveTo>
                <a:cubicBezTo>
                  <a:pt x="22209" y="20981"/>
                  <a:pt x="22267" y="21169"/>
                  <a:pt x="22418" y="21249"/>
                </a:cubicBezTo>
                <a:cubicBezTo>
                  <a:pt x="22569" y="21327"/>
                  <a:pt x="22756" y="21268"/>
                  <a:pt x="22833" y="21115"/>
                </a:cubicBezTo>
                <a:cubicBezTo>
                  <a:pt x="22927" y="20933"/>
                  <a:pt x="23024" y="20748"/>
                  <a:pt x="23114" y="20566"/>
                </a:cubicBezTo>
                <a:cubicBezTo>
                  <a:pt x="23258" y="20264"/>
                  <a:pt x="22890" y="19983"/>
                  <a:pt x="22638" y="20201"/>
                </a:cubicBezTo>
                <a:cubicBezTo>
                  <a:pt x="22609" y="20226"/>
                  <a:pt x="22584" y="20260"/>
                  <a:pt x="22567" y="20295"/>
                </a:cubicBezTo>
                <a:cubicBezTo>
                  <a:pt x="22477" y="20476"/>
                  <a:pt x="22385" y="20654"/>
                  <a:pt x="22290" y="20832"/>
                </a:cubicBezTo>
                <a:close/>
                <a:moveTo>
                  <a:pt x="23302" y="18644"/>
                </a:moveTo>
                <a:cubicBezTo>
                  <a:pt x="23183" y="18944"/>
                  <a:pt x="23558" y="19208"/>
                  <a:pt x="23803" y="18973"/>
                </a:cubicBezTo>
                <a:cubicBezTo>
                  <a:pt x="23833" y="18944"/>
                  <a:pt x="23856" y="18908"/>
                  <a:pt x="23873" y="18868"/>
                </a:cubicBezTo>
                <a:cubicBezTo>
                  <a:pt x="23948" y="18678"/>
                  <a:pt x="24021" y="18485"/>
                  <a:pt x="24093" y="18292"/>
                </a:cubicBezTo>
                <a:cubicBezTo>
                  <a:pt x="24206" y="17986"/>
                  <a:pt x="23820" y="17730"/>
                  <a:pt x="23577" y="17984"/>
                </a:cubicBezTo>
                <a:cubicBezTo>
                  <a:pt x="23552" y="18011"/>
                  <a:pt x="23533" y="18045"/>
                  <a:pt x="23518" y="18082"/>
                </a:cubicBezTo>
                <a:cubicBezTo>
                  <a:pt x="23449" y="18271"/>
                  <a:pt x="23378" y="18458"/>
                  <a:pt x="23302" y="18644"/>
                </a:cubicBezTo>
                <a:close/>
                <a:moveTo>
                  <a:pt x="24072" y="16362"/>
                </a:moveTo>
                <a:cubicBezTo>
                  <a:pt x="24023" y="16527"/>
                  <a:pt x="24120" y="16697"/>
                  <a:pt x="24285" y="16741"/>
                </a:cubicBezTo>
                <a:cubicBezTo>
                  <a:pt x="24451" y="16785"/>
                  <a:pt x="24621" y="16687"/>
                  <a:pt x="24661" y="16519"/>
                </a:cubicBezTo>
                <a:cubicBezTo>
                  <a:pt x="24715" y="16320"/>
                  <a:pt x="24765" y="16121"/>
                  <a:pt x="24816" y="15920"/>
                </a:cubicBezTo>
                <a:cubicBezTo>
                  <a:pt x="24853" y="15756"/>
                  <a:pt x="24753" y="15591"/>
                  <a:pt x="24589" y="15553"/>
                </a:cubicBezTo>
                <a:cubicBezTo>
                  <a:pt x="24424" y="15513"/>
                  <a:pt x="24260" y="15614"/>
                  <a:pt x="24220" y="15779"/>
                </a:cubicBezTo>
                <a:cubicBezTo>
                  <a:pt x="24174" y="15974"/>
                  <a:pt x="24124" y="16169"/>
                  <a:pt x="24072" y="16362"/>
                </a:cubicBezTo>
                <a:close/>
                <a:moveTo>
                  <a:pt x="24564" y="14010"/>
                </a:moveTo>
                <a:cubicBezTo>
                  <a:pt x="24524" y="14333"/>
                  <a:pt x="24941" y="14486"/>
                  <a:pt x="25119" y="14222"/>
                </a:cubicBezTo>
                <a:cubicBezTo>
                  <a:pt x="25147" y="14184"/>
                  <a:pt x="25163" y="14140"/>
                  <a:pt x="25170" y="14094"/>
                </a:cubicBezTo>
                <a:cubicBezTo>
                  <a:pt x="25199" y="13889"/>
                  <a:pt x="25224" y="13686"/>
                  <a:pt x="25247" y="13478"/>
                </a:cubicBezTo>
                <a:cubicBezTo>
                  <a:pt x="25254" y="13428"/>
                  <a:pt x="25245" y="13375"/>
                  <a:pt x="25228" y="13327"/>
                </a:cubicBezTo>
                <a:cubicBezTo>
                  <a:pt x="25279" y="13166"/>
                  <a:pt x="25184" y="12994"/>
                  <a:pt x="25023" y="12948"/>
                </a:cubicBezTo>
                <a:cubicBezTo>
                  <a:pt x="24987" y="12937"/>
                  <a:pt x="24952" y="12933"/>
                  <a:pt x="24918" y="12935"/>
                </a:cubicBezTo>
                <a:cubicBezTo>
                  <a:pt x="24721" y="12946"/>
                  <a:pt x="24516" y="12956"/>
                  <a:pt x="24319" y="12956"/>
                </a:cubicBezTo>
                <a:cubicBezTo>
                  <a:pt x="23988" y="12969"/>
                  <a:pt x="23902" y="13415"/>
                  <a:pt x="24208" y="13547"/>
                </a:cubicBezTo>
                <a:cubicBezTo>
                  <a:pt x="24248" y="13562"/>
                  <a:pt x="24287" y="13568"/>
                  <a:pt x="24329" y="13568"/>
                </a:cubicBezTo>
                <a:cubicBezTo>
                  <a:pt x="24426" y="13568"/>
                  <a:pt x="24526" y="13564"/>
                  <a:pt x="24623" y="13560"/>
                </a:cubicBezTo>
                <a:cubicBezTo>
                  <a:pt x="24606" y="13711"/>
                  <a:pt x="24585" y="13860"/>
                  <a:pt x="24564" y="14010"/>
                </a:cubicBezTo>
                <a:close/>
                <a:moveTo>
                  <a:pt x="24742" y="11617"/>
                </a:moveTo>
                <a:cubicBezTo>
                  <a:pt x="24742" y="11946"/>
                  <a:pt x="25197" y="12045"/>
                  <a:pt x="25329" y="11734"/>
                </a:cubicBezTo>
                <a:cubicBezTo>
                  <a:pt x="25346" y="11697"/>
                  <a:pt x="25352" y="11657"/>
                  <a:pt x="25352" y="11617"/>
                </a:cubicBezTo>
                <a:lnTo>
                  <a:pt x="25352" y="11468"/>
                </a:lnTo>
                <a:cubicBezTo>
                  <a:pt x="25350" y="11311"/>
                  <a:pt x="25348" y="11154"/>
                  <a:pt x="25342" y="10997"/>
                </a:cubicBezTo>
                <a:cubicBezTo>
                  <a:pt x="25331" y="10670"/>
                  <a:pt x="24874" y="10586"/>
                  <a:pt x="24751" y="10898"/>
                </a:cubicBezTo>
                <a:cubicBezTo>
                  <a:pt x="24736" y="10936"/>
                  <a:pt x="24730" y="10976"/>
                  <a:pt x="24732" y="11018"/>
                </a:cubicBezTo>
                <a:cubicBezTo>
                  <a:pt x="24740" y="11215"/>
                  <a:pt x="24742" y="11420"/>
                  <a:pt x="24742" y="11617"/>
                </a:cubicBezTo>
                <a:close/>
                <a:moveTo>
                  <a:pt x="24585" y="9226"/>
                </a:moveTo>
                <a:cubicBezTo>
                  <a:pt x="24640" y="9574"/>
                  <a:pt x="25145" y="9574"/>
                  <a:pt x="25191" y="9213"/>
                </a:cubicBezTo>
                <a:cubicBezTo>
                  <a:pt x="25193" y="9188"/>
                  <a:pt x="25193" y="9163"/>
                  <a:pt x="25189" y="9136"/>
                </a:cubicBezTo>
                <a:cubicBezTo>
                  <a:pt x="25159" y="8928"/>
                  <a:pt x="25124" y="8721"/>
                  <a:pt x="25080" y="8515"/>
                </a:cubicBezTo>
                <a:cubicBezTo>
                  <a:pt x="25008" y="8186"/>
                  <a:pt x="24535" y="8199"/>
                  <a:pt x="24480" y="8530"/>
                </a:cubicBezTo>
                <a:cubicBezTo>
                  <a:pt x="24472" y="8568"/>
                  <a:pt x="24474" y="8606"/>
                  <a:pt x="24482" y="8643"/>
                </a:cubicBezTo>
                <a:cubicBezTo>
                  <a:pt x="24522" y="8836"/>
                  <a:pt x="24556" y="9029"/>
                  <a:pt x="24585" y="9226"/>
                </a:cubicBezTo>
                <a:close/>
                <a:moveTo>
                  <a:pt x="23854" y="7090"/>
                </a:moveTo>
                <a:cubicBezTo>
                  <a:pt x="24055" y="7344"/>
                  <a:pt x="24472" y="7143"/>
                  <a:pt x="24384" y="6814"/>
                </a:cubicBezTo>
                <a:cubicBezTo>
                  <a:pt x="24373" y="6774"/>
                  <a:pt x="24355" y="6738"/>
                  <a:pt x="24327" y="6707"/>
                </a:cubicBezTo>
                <a:cubicBezTo>
                  <a:pt x="24181" y="6518"/>
                  <a:pt x="24002" y="6357"/>
                  <a:pt x="23801" y="6227"/>
                </a:cubicBezTo>
                <a:cubicBezTo>
                  <a:pt x="23512" y="6053"/>
                  <a:pt x="23189" y="6411"/>
                  <a:pt x="23405" y="6682"/>
                </a:cubicBezTo>
                <a:cubicBezTo>
                  <a:pt x="23426" y="6709"/>
                  <a:pt x="23453" y="6732"/>
                  <a:pt x="23483" y="6749"/>
                </a:cubicBezTo>
                <a:cubicBezTo>
                  <a:pt x="23623" y="6841"/>
                  <a:pt x="23749" y="6956"/>
                  <a:pt x="23854" y="7090"/>
                </a:cubicBezTo>
                <a:close/>
                <a:moveTo>
                  <a:pt x="21974" y="6707"/>
                </a:moveTo>
                <a:cubicBezTo>
                  <a:pt x="22303" y="6587"/>
                  <a:pt x="22209" y="6103"/>
                  <a:pt x="21859" y="6114"/>
                </a:cubicBezTo>
                <a:cubicBezTo>
                  <a:pt x="21829" y="6116"/>
                  <a:pt x="21800" y="6122"/>
                  <a:pt x="21771" y="6133"/>
                </a:cubicBezTo>
                <a:cubicBezTo>
                  <a:pt x="21567" y="6204"/>
                  <a:pt x="21368" y="6288"/>
                  <a:pt x="21175" y="6382"/>
                </a:cubicBezTo>
                <a:cubicBezTo>
                  <a:pt x="21022" y="6455"/>
                  <a:pt x="20957" y="6640"/>
                  <a:pt x="21033" y="6793"/>
                </a:cubicBezTo>
                <a:cubicBezTo>
                  <a:pt x="21108" y="6946"/>
                  <a:pt x="21293" y="7009"/>
                  <a:pt x="21446" y="6931"/>
                </a:cubicBezTo>
                <a:cubicBezTo>
                  <a:pt x="21618" y="6845"/>
                  <a:pt x="21794" y="6772"/>
                  <a:pt x="21974" y="6707"/>
                </a:cubicBezTo>
                <a:close/>
                <a:moveTo>
                  <a:pt x="19979" y="7887"/>
                </a:moveTo>
                <a:cubicBezTo>
                  <a:pt x="20033" y="7839"/>
                  <a:pt x="20071" y="7774"/>
                  <a:pt x="20081" y="7700"/>
                </a:cubicBezTo>
                <a:cubicBezTo>
                  <a:pt x="20121" y="7419"/>
                  <a:pt x="19792" y="7239"/>
                  <a:pt x="19578" y="7424"/>
                </a:cubicBezTo>
                <a:cubicBezTo>
                  <a:pt x="19413" y="7566"/>
                  <a:pt x="19258" y="7717"/>
                  <a:pt x="19113" y="7880"/>
                </a:cubicBezTo>
                <a:cubicBezTo>
                  <a:pt x="19002" y="8006"/>
                  <a:pt x="19013" y="8199"/>
                  <a:pt x="19140" y="8310"/>
                </a:cubicBezTo>
                <a:cubicBezTo>
                  <a:pt x="19266" y="8423"/>
                  <a:pt x="19459" y="8411"/>
                  <a:pt x="19570" y="8285"/>
                </a:cubicBezTo>
                <a:cubicBezTo>
                  <a:pt x="19698" y="8142"/>
                  <a:pt x="19834" y="8010"/>
                  <a:pt x="19979" y="7887"/>
                </a:cubicBezTo>
                <a:close/>
                <a:moveTo>
                  <a:pt x="18983" y="9723"/>
                </a:moveTo>
                <a:cubicBezTo>
                  <a:pt x="18977" y="9551"/>
                  <a:pt x="18832" y="9419"/>
                  <a:pt x="18660" y="9427"/>
                </a:cubicBezTo>
                <a:cubicBezTo>
                  <a:pt x="18491" y="9438"/>
                  <a:pt x="18361" y="9584"/>
                  <a:pt x="18373" y="9756"/>
                </a:cubicBezTo>
                <a:cubicBezTo>
                  <a:pt x="18386" y="9987"/>
                  <a:pt x="18430" y="10217"/>
                  <a:pt x="18507" y="10435"/>
                </a:cubicBezTo>
                <a:cubicBezTo>
                  <a:pt x="18627" y="10768"/>
                  <a:pt x="19124" y="10674"/>
                  <a:pt x="19101" y="10309"/>
                </a:cubicBezTo>
                <a:cubicBezTo>
                  <a:pt x="19098" y="10284"/>
                  <a:pt x="19092" y="10261"/>
                  <a:pt x="19084" y="10236"/>
                </a:cubicBezTo>
                <a:cubicBezTo>
                  <a:pt x="19027" y="10070"/>
                  <a:pt x="18994" y="9899"/>
                  <a:pt x="18983" y="9723"/>
                </a:cubicBezTo>
                <a:close/>
                <a:moveTo>
                  <a:pt x="20039" y="11613"/>
                </a:moveTo>
                <a:cubicBezTo>
                  <a:pt x="19796" y="11382"/>
                  <a:pt x="19402" y="11649"/>
                  <a:pt x="19553" y="11973"/>
                </a:cubicBezTo>
                <a:cubicBezTo>
                  <a:pt x="19570" y="12003"/>
                  <a:pt x="19589" y="12028"/>
                  <a:pt x="19614" y="12051"/>
                </a:cubicBezTo>
                <a:cubicBezTo>
                  <a:pt x="19763" y="12200"/>
                  <a:pt x="19922" y="12340"/>
                  <a:pt x="20086" y="12476"/>
                </a:cubicBezTo>
                <a:cubicBezTo>
                  <a:pt x="20213" y="12590"/>
                  <a:pt x="20410" y="12575"/>
                  <a:pt x="20521" y="12443"/>
                </a:cubicBezTo>
                <a:cubicBezTo>
                  <a:pt x="20633" y="12311"/>
                  <a:pt x="20612" y="12114"/>
                  <a:pt x="20475" y="12007"/>
                </a:cubicBezTo>
                <a:cubicBezTo>
                  <a:pt x="20327" y="11881"/>
                  <a:pt x="20180" y="11751"/>
                  <a:pt x="20039" y="11613"/>
                </a:cubicBezTo>
                <a:close/>
                <a:moveTo>
                  <a:pt x="21963" y="12759"/>
                </a:moveTo>
                <a:cubicBezTo>
                  <a:pt x="21630" y="12686"/>
                  <a:pt x="21444" y="13126"/>
                  <a:pt x="21733" y="13315"/>
                </a:cubicBezTo>
                <a:cubicBezTo>
                  <a:pt x="21762" y="13333"/>
                  <a:pt x="21794" y="13346"/>
                  <a:pt x="21827" y="13354"/>
                </a:cubicBezTo>
                <a:cubicBezTo>
                  <a:pt x="22035" y="13403"/>
                  <a:pt x="22244" y="13438"/>
                  <a:pt x="22454" y="13470"/>
                </a:cubicBezTo>
                <a:cubicBezTo>
                  <a:pt x="22785" y="13510"/>
                  <a:pt x="22936" y="13078"/>
                  <a:pt x="22653" y="12904"/>
                </a:cubicBezTo>
                <a:cubicBezTo>
                  <a:pt x="22617" y="12883"/>
                  <a:pt x="22579" y="12870"/>
                  <a:pt x="22538" y="12864"/>
                </a:cubicBezTo>
                <a:cubicBezTo>
                  <a:pt x="22345" y="12837"/>
                  <a:pt x="22152" y="12803"/>
                  <a:pt x="21963" y="12759"/>
                </a:cubicBezTo>
                <a:close/>
                <a:moveTo>
                  <a:pt x="26712" y="12751"/>
                </a:moveTo>
                <a:cubicBezTo>
                  <a:pt x="26379" y="12803"/>
                  <a:pt x="26362" y="13275"/>
                  <a:pt x="26689" y="13352"/>
                </a:cubicBezTo>
                <a:cubicBezTo>
                  <a:pt x="26727" y="13361"/>
                  <a:pt x="26765" y="13361"/>
                  <a:pt x="26802" y="13357"/>
                </a:cubicBezTo>
                <a:cubicBezTo>
                  <a:pt x="27006" y="13327"/>
                  <a:pt x="27211" y="13294"/>
                  <a:pt x="27414" y="13258"/>
                </a:cubicBezTo>
                <a:cubicBezTo>
                  <a:pt x="27739" y="13197"/>
                  <a:pt x="27754" y="12738"/>
                  <a:pt x="27425" y="12659"/>
                </a:cubicBezTo>
                <a:cubicBezTo>
                  <a:pt x="27387" y="12650"/>
                  <a:pt x="27347" y="12650"/>
                  <a:pt x="27307" y="12657"/>
                </a:cubicBezTo>
                <a:cubicBezTo>
                  <a:pt x="27110" y="12692"/>
                  <a:pt x="26911" y="12724"/>
                  <a:pt x="26712" y="12751"/>
                </a:cubicBezTo>
                <a:close/>
                <a:moveTo>
                  <a:pt x="29080" y="12286"/>
                </a:moveTo>
                <a:cubicBezTo>
                  <a:pt x="28917" y="12328"/>
                  <a:pt x="28818" y="12493"/>
                  <a:pt x="28860" y="12657"/>
                </a:cubicBezTo>
                <a:cubicBezTo>
                  <a:pt x="28900" y="12818"/>
                  <a:pt x="29066" y="12919"/>
                  <a:pt x="29229" y="12879"/>
                </a:cubicBezTo>
                <a:cubicBezTo>
                  <a:pt x="29428" y="12828"/>
                  <a:pt x="29627" y="12778"/>
                  <a:pt x="29826" y="12724"/>
                </a:cubicBezTo>
                <a:cubicBezTo>
                  <a:pt x="30170" y="12623"/>
                  <a:pt x="30099" y="12124"/>
                  <a:pt x="29738" y="12124"/>
                </a:cubicBezTo>
                <a:cubicBezTo>
                  <a:pt x="29713" y="12124"/>
                  <a:pt x="29688" y="12128"/>
                  <a:pt x="29665" y="12135"/>
                </a:cubicBezTo>
                <a:cubicBezTo>
                  <a:pt x="29470" y="12187"/>
                  <a:pt x="29275" y="12237"/>
                  <a:pt x="29080" y="12286"/>
                </a:cubicBezTo>
                <a:close/>
                <a:moveTo>
                  <a:pt x="31396" y="11602"/>
                </a:moveTo>
                <a:cubicBezTo>
                  <a:pt x="31076" y="11718"/>
                  <a:pt x="31151" y="12198"/>
                  <a:pt x="31501" y="12198"/>
                </a:cubicBezTo>
                <a:cubicBezTo>
                  <a:pt x="31535" y="12196"/>
                  <a:pt x="31566" y="12191"/>
                  <a:pt x="31595" y="12181"/>
                </a:cubicBezTo>
                <a:cubicBezTo>
                  <a:pt x="31790" y="12114"/>
                  <a:pt x="31985" y="12045"/>
                  <a:pt x="32178" y="11973"/>
                </a:cubicBezTo>
                <a:cubicBezTo>
                  <a:pt x="32482" y="11862"/>
                  <a:pt x="32425" y="11403"/>
                  <a:pt x="32086" y="11380"/>
                </a:cubicBezTo>
                <a:cubicBezTo>
                  <a:pt x="32044" y="11380"/>
                  <a:pt x="32004" y="11387"/>
                  <a:pt x="31966" y="11399"/>
                </a:cubicBezTo>
                <a:cubicBezTo>
                  <a:pt x="31776" y="11470"/>
                  <a:pt x="31587" y="11537"/>
                  <a:pt x="31396" y="11602"/>
                </a:cubicBezTo>
                <a:close/>
                <a:moveTo>
                  <a:pt x="33645" y="10718"/>
                </a:moveTo>
                <a:cubicBezTo>
                  <a:pt x="33343" y="10852"/>
                  <a:pt x="33444" y="11311"/>
                  <a:pt x="33783" y="11301"/>
                </a:cubicBezTo>
                <a:cubicBezTo>
                  <a:pt x="33823" y="11299"/>
                  <a:pt x="33859" y="11290"/>
                  <a:pt x="33894" y="11273"/>
                </a:cubicBezTo>
                <a:cubicBezTo>
                  <a:pt x="34083" y="11190"/>
                  <a:pt x="34269" y="11104"/>
                  <a:pt x="34456" y="11014"/>
                </a:cubicBezTo>
                <a:cubicBezTo>
                  <a:pt x="34756" y="10869"/>
                  <a:pt x="34642" y="10412"/>
                  <a:pt x="34299" y="10435"/>
                </a:cubicBezTo>
                <a:cubicBezTo>
                  <a:pt x="34261" y="10437"/>
                  <a:pt x="34225" y="10448"/>
                  <a:pt x="34192" y="10464"/>
                </a:cubicBezTo>
                <a:cubicBezTo>
                  <a:pt x="34010" y="10550"/>
                  <a:pt x="33827" y="10634"/>
                  <a:pt x="33645" y="10718"/>
                </a:cubicBezTo>
                <a:close/>
                <a:moveTo>
                  <a:pt x="35797" y="9626"/>
                </a:moveTo>
                <a:cubicBezTo>
                  <a:pt x="35510" y="9790"/>
                  <a:pt x="35651" y="10238"/>
                  <a:pt x="35996" y="10194"/>
                </a:cubicBezTo>
                <a:cubicBezTo>
                  <a:pt x="36034" y="10188"/>
                  <a:pt x="36070" y="10175"/>
                  <a:pt x="36101" y="10156"/>
                </a:cubicBezTo>
                <a:cubicBezTo>
                  <a:pt x="36279" y="10054"/>
                  <a:pt x="36459" y="9951"/>
                  <a:pt x="36636" y="9842"/>
                </a:cubicBezTo>
                <a:cubicBezTo>
                  <a:pt x="36776" y="9754"/>
                  <a:pt x="36820" y="9567"/>
                  <a:pt x="36732" y="9425"/>
                </a:cubicBezTo>
                <a:cubicBezTo>
                  <a:pt x="36646" y="9282"/>
                  <a:pt x="36459" y="9236"/>
                  <a:pt x="36317" y="9320"/>
                </a:cubicBezTo>
                <a:cubicBezTo>
                  <a:pt x="36145" y="9425"/>
                  <a:pt x="35971" y="9526"/>
                  <a:pt x="35797" y="9626"/>
                </a:cubicBezTo>
                <a:close/>
                <a:moveTo>
                  <a:pt x="37824" y="8325"/>
                </a:moveTo>
                <a:cubicBezTo>
                  <a:pt x="37558" y="8520"/>
                  <a:pt x="37744" y="8945"/>
                  <a:pt x="38079" y="8868"/>
                </a:cubicBezTo>
                <a:cubicBezTo>
                  <a:pt x="38117" y="8857"/>
                  <a:pt x="38153" y="8840"/>
                  <a:pt x="38184" y="8817"/>
                </a:cubicBezTo>
                <a:cubicBezTo>
                  <a:pt x="38350" y="8696"/>
                  <a:pt x="38515" y="8574"/>
                  <a:pt x="38681" y="8448"/>
                </a:cubicBezTo>
                <a:cubicBezTo>
                  <a:pt x="38893" y="8283"/>
                  <a:pt x="38800" y="7939"/>
                  <a:pt x="38534" y="7903"/>
                </a:cubicBezTo>
                <a:cubicBezTo>
                  <a:pt x="38452" y="7893"/>
                  <a:pt x="38371" y="7914"/>
                  <a:pt x="38308" y="7964"/>
                </a:cubicBezTo>
                <a:cubicBezTo>
                  <a:pt x="38147" y="8088"/>
                  <a:pt x="37985" y="8207"/>
                  <a:pt x="37824" y="8325"/>
                </a:cubicBezTo>
                <a:close/>
                <a:moveTo>
                  <a:pt x="39683" y="6801"/>
                </a:moveTo>
                <a:cubicBezTo>
                  <a:pt x="39561" y="6916"/>
                  <a:pt x="39555" y="7109"/>
                  <a:pt x="39670" y="7233"/>
                </a:cubicBezTo>
                <a:cubicBezTo>
                  <a:pt x="39785" y="7356"/>
                  <a:pt x="39980" y="7363"/>
                  <a:pt x="40102" y="7245"/>
                </a:cubicBezTo>
                <a:cubicBezTo>
                  <a:pt x="40255" y="7105"/>
                  <a:pt x="40406" y="6960"/>
                  <a:pt x="40552" y="6814"/>
                </a:cubicBezTo>
                <a:cubicBezTo>
                  <a:pt x="40666" y="6694"/>
                  <a:pt x="40663" y="6504"/>
                  <a:pt x="40544" y="6386"/>
                </a:cubicBezTo>
                <a:cubicBezTo>
                  <a:pt x="40427" y="6271"/>
                  <a:pt x="40236" y="6269"/>
                  <a:pt x="40117" y="6384"/>
                </a:cubicBezTo>
                <a:cubicBezTo>
                  <a:pt x="39976" y="6527"/>
                  <a:pt x="39831" y="6665"/>
                  <a:pt x="39685" y="6799"/>
                </a:cubicBezTo>
                <a:close/>
                <a:moveTo>
                  <a:pt x="41326" y="5051"/>
                </a:moveTo>
                <a:cubicBezTo>
                  <a:pt x="41219" y="5181"/>
                  <a:pt x="41240" y="5374"/>
                  <a:pt x="41370" y="5481"/>
                </a:cubicBezTo>
                <a:cubicBezTo>
                  <a:pt x="41502" y="5586"/>
                  <a:pt x="41695" y="5567"/>
                  <a:pt x="41799" y="5435"/>
                </a:cubicBezTo>
                <a:cubicBezTo>
                  <a:pt x="41931" y="5273"/>
                  <a:pt x="42059" y="5110"/>
                  <a:pt x="42183" y="4942"/>
                </a:cubicBezTo>
                <a:cubicBezTo>
                  <a:pt x="42388" y="4661"/>
                  <a:pt x="42040" y="4311"/>
                  <a:pt x="41757" y="4515"/>
                </a:cubicBezTo>
                <a:cubicBezTo>
                  <a:pt x="41732" y="4531"/>
                  <a:pt x="41711" y="4555"/>
                  <a:pt x="41692" y="4580"/>
                </a:cubicBezTo>
                <a:cubicBezTo>
                  <a:pt x="41573" y="4739"/>
                  <a:pt x="41449" y="4896"/>
                  <a:pt x="41326" y="5051"/>
                </a:cubicBezTo>
                <a:close/>
                <a:moveTo>
                  <a:pt x="42686" y="3081"/>
                </a:moveTo>
                <a:cubicBezTo>
                  <a:pt x="42518" y="3370"/>
                  <a:pt x="42874" y="3683"/>
                  <a:pt x="43143" y="3469"/>
                </a:cubicBezTo>
                <a:cubicBezTo>
                  <a:pt x="43172" y="3448"/>
                  <a:pt x="43195" y="3419"/>
                  <a:pt x="43214" y="3387"/>
                </a:cubicBezTo>
                <a:lnTo>
                  <a:pt x="43287" y="3257"/>
                </a:lnTo>
                <a:lnTo>
                  <a:pt x="43424" y="3014"/>
                </a:lnTo>
                <a:lnTo>
                  <a:pt x="43516" y="2840"/>
                </a:lnTo>
                <a:cubicBezTo>
                  <a:pt x="43673" y="2534"/>
                  <a:pt x="43281" y="2232"/>
                  <a:pt x="43023" y="2490"/>
                </a:cubicBezTo>
                <a:cubicBezTo>
                  <a:pt x="43004" y="2511"/>
                  <a:pt x="42988" y="2534"/>
                  <a:pt x="42973" y="2559"/>
                </a:cubicBezTo>
                <a:lnTo>
                  <a:pt x="42887" y="2723"/>
                </a:lnTo>
                <a:lnTo>
                  <a:pt x="42757" y="2958"/>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21"/>
          <p:cNvSpPr/>
          <p:nvPr/>
        </p:nvSpPr>
        <p:spPr>
          <a:xfrm>
            <a:off x="7846867" y="-51813"/>
            <a:ext cx="1637425" cy="697169"/>
          </a:xfrm>
          <a:custGeom>
            <a:avLst/>
            <a:gdLst/>
            <a:ahLst/>
            <a:cxnLst/>
            <a:rect l="l" t="t" r="r" b="b"/>
            <a:pathLst>
              <a:path w="17010" h="7242" extrusionOk="0">
                <a:moveTo>
                  <a:pt x="1" y="1"/>
                </a:moveTo>
                <a:cubicBezTo>
                  <a:pt x="677" y="4099"/>
                  <a:pt x="4238" y="7242"/>
                  <a:pt x="8515" y="7242"/>
                </a:cubicBezTo>
                <a:cubicBezTo>
                  <a:pt x="12792" y="7242"/>
                  <a:pt x="16333" y="4099"/>
                  <a:pt x="170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21"/>
          <p:cNvSpPr/>
          <p:nvPr/>
        </p:nvSpPr>
        <p:spPr>
          <a:xfrm rot="-10132642">
            <a:off x="8447753" y="1968921"/>
            <a:ext cx="193297" cy="194877"/>
          </a:xfrm>
          <a:custGeom>
            <a:avLst/>
            <a:gdLst/>
            <a:ahLst/>
            <a:cxnLst/>
            <a:rect l="l" t="t" r="r" b="b"/>
            <a:pathLst>
              <a:path w="2488" h="2508" extrusionOk="0">
                <a:moveTo>
                  <a:pt x="1254" y="1"/>
                </a:moveTo>
                <a:cubicBezTo>
                  <a:pt x="557" y="1"/>
                  <a:pt x="0" y="558"/>
                  <a:pt x="0" y="1254"/>
                </a:cubicBezTo>
                <a:cubicBezTo>
                  <a:pt x="0" y="1950"/>
                  <a:pt x="557" y="2507"/>
                  <a:pt x="1254" y="2507"/>
                </a:cubicBezTo>
                <a:cubicBezTo>
                  <a:pt x="1950" y="2507"/>
                  <a:pt x="2487" y="1950"/>
                  <a:pt x="2487" y="1254"/>
                </a:cubicBezTo>
                <a:cubicBezTo>
                  <a:pt x="2487" y="558"/>
                  <a:pt x="1950" y="1"/>
                  <a:pt x="125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21"/>
          <p:cNvSpPr/>
          <p:nvPr/>
        </p:nvSpPr>
        <p:spPr>
          <a:xfrm rot="5770333" flipH="1">
            <a:off x="6313772" y="649388"/>
            <a:ext cx="73088" cy="72375"/>
          </a:xfrm>
          <a:custGeom>
            <a:avLst/>
            <a:gdLst/>
            <a:ahLst/>
            <a:cxnLst/>
            <a:rect l="l" t="t" r="r" b="b"/>
            <a:pathLst>
              <a:path w="2150" h="2129" extrusionOk="0">
                <a:moveTo>
                  <a:pt x="1075" y="0"/>
                </a:moveTo>
                <a:cubicBezTo>
                  <a:pt x="478" y="0"/>
                  <a:pt x="1" y="478"/>
                  <a:pt x="1" y="1075"/>
                </a:cubicBezTo>
                <a:cubicBezTo>
                  <a:pt x="1" y="1671"/>
                  <a:pt x="478" y="2129"/>
                  <a:pt x="1075" y="2129"/>
                </a:cubicBezTo>
                <a:cubicBezTo>
                  <a:pt x="1672" y="2129"/>
                  <a:pt x="2149" y="1671"/>
                  <a:pt x="2149" y="1075"/>
                </a:cubicBezTo>
                <a:cubicBezTo>
                  <a:pt x="2149" y="478"/>
                  <a:pt x="1672" y="0"/>
                  <a:pt x="107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21"/>
          <p:cNvSpPr/>
          <p:nvPr/>
        </p:nvSpPr>
        <p:spPr>
          <a:xfrm rot="3807597" flipH="1">
            <a:off x="7906681" y="364460"/>
            <a:ext cx="349987" cy="350085"/>
          </a:xfrm>
          <a:custGeom>
            <a:avLst/>
            <a:gdLst/>
            <a:ahLst/>
            <a:cxnLst/>
            <a:rect l="l" t="t" r="r" b="b"/>
            <a:pathLst>
              <a:path w="2845" h="2846" extrusionOk="0">
                <a:moveTo>
                  <a:pt x="1432" y="1"/>
                </a:moveTo>
                <a:cubicBezTo>
                  <a:pt x="656" y="1"/>
                  <a:pt x="0" y="618"/>
                  <a:pt x="0" y="1413"/>
                </a:cubicBezTo>
                <a:cubicBezTo>
                  <a:pt x="0" y="2189"/>
                  <a:pt x="637" y="2846"/>
                  <a:pt x="1432" y="2846"/>
                </a:cubicBezTo>
                <a:cubicBezTo>
                  <a:pt x="2188" y="2846"/>
                  <a:pt x="2845" y="2209"/>
                  <a:pt x="2845" y="1413"/>
                </a:cubicBezTo>
                <a:cubicBezTo>
                  <a:pt x="2845" y="618"/>
                  <a:pt x="2188" y="1"/>
                  <a:pt x="143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21"/>
          <p:cNvSpPr/>
          <p:nvPr/>
        </p:nvSpPr>
        <p:spPr>
          <a:xfrm rot="5770333" flipH="1">
            <a:off x="1930047" y="1608088"/>
            <a:ext cx="73088" cy="72375"/>
          </a:xfrm>
          <a:custGeom>
            <a:avLst/>
            <a:gdLst/>
            <a:ahLst/>
            <a:cxnLst/>
            <a:rect l="l" t="t" r="r" b="b"/>
            <a:pathLst>
              <a:path w="2150" h="2129" extrusionOk="0">
                <a:moveTo>
                  <a:pt x="1075" y="0"/>
                </a:moveTo>
                <a:cubicBezTo>
                  <a:pt x="478" y="0"/>
                  <a:pt x="1" y="478"/>
                  <a:pt x="1" y="1075"/>
                </a:cubicBezTo>
                <a:cubicBezTo>
                  <a:pt x="1" y="1671"/>
                  <a:pt x="478" y="2129"/>
                  <a:pt x="1075" y="2129"/>
                </a:cubicBezTo>
                <a:cubicBezTo>
                  <a:pt x="1672" y="2129"/>
                  <a:pt x="2149" y="1671"/>
                  <a:pt x="2149" y="1075"/>
                </a:cubicBezTo>
                <a:cubicBezTo>
                  <a:pt x="2149" y="478"/>
                  <a:pt x="1672" y="0"/>
                  <a:pt x="1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13" name="Google Shape;413;p21"/>
          <p:cNvGrpSpPr/>
          <p:nvPr/>
        </p:nvGrpSpPr>
        <p:grpSpPr>
          <a:xfrm>
            <a:off x="713213" y="2098938"/>
            <a:ext cx="342125" cy="362875"/>
            <a:chOff x="2638525" y="4006350"/>
            <a:chExt cx="342125" cy="362875"/>
          </a:xfrm>
        </p:grpSpPr>
        <p:sp>
          <p:nvSpPr>
            <p:cNvPr id="414" name="Google Shape;414;p21"/>
            <p:cNvSpPr/>
            <p:nvPr/>
          </p:nvSpPr>
          <p:spPr>
            <a:xfrm>
              <a:off x="2751525" y="4006350"/>
              <a:ext cx="107900" cy="153550"/>
            </a:xfrm>
            <a:custGeom>
              <a:avLst/>
              <a:gdLst/>
              <a:ahLst/>
              <a:cxnLst/>
              <a:rect l="l" t="t" r="r" b="b"/>
              <a:pathLst>
                <a:path w="4316" h="6142" extrusionOk="0">
                  <a:moveTo>
                    <a:pt x="804" y="1"/>
                  </a:moveTo>
                  <a:cubicBezTo>
                    <a:pt x="666" y="1"/>
                    <a:pt x="542" y="60"/>
                    <a:pt x="439" y="193"/>
                  </a:cubicBezTo>
                  <a:cubicBezTo>
                    <a:pt x="0" y="758"/>
                    <a:pt x="188" y="1867"/>
                    <a:pt x="230" y="2516"/>
                  </a:cubicBezTo>
                  <a:cubicBezTo>
                    <a:pt x="314" y="3625"/>
                    <a:pt x="314" y="4796"/>
                    <a:pt x="398" y="5905"/>
                  </a:cubicBezTo>
                  <a:cubicBezTo>
                    <a:pt x="398" y="6063"/>
                    <a:pt x="519" y="6142"/>
                    <a:pt x="634" y="6142"/>
                  </a:cubicBezTo>
                  <a:cubicBezTo>
                    <a:pt x="733" y="6142"/>
                    <a:pt x="827" y="6084"/>
                    <a:pt x="837" y="5968"/>
                  </a:cubicBezTo>
                  <a:cubicBezTo>
                    <a:pt x="942" y="4482"/>
                    <a:pt x="816" y="3039"/>
                    <a:pt x="753" y="1553"/>
                  </a:cubicBezTo>
                  <a:cubicBezTo>
                    <a:pt x="753" y="1410"/>
                    <a:pt x="692" y="688"/>
                    <a:pt x="935" y="688"/>
                  </a:cubicBezTo>
                  <a:cubicBezTo>
                    <a:pt x="976" y="688"/>
                    <a:pt x="1027" y="709"/>
                    <a:pt x="1088" y="758"/>
                  </a:cubicBezTo>
                  <a:cubicBezTo>
                    <a:pt x="1402" y="1030"/>
                    <a:pt x="1716" y="1574"/>
                    <a:pt x="1988" y="1888"/>
                  </a:cubicBezTo>
                  <a:cubicBezTo>
                    <a:pt x="2741" y="2808"/>
                    <a:pt x="2971" y="4085"/>
                    <a:pt x="3892" y="4859"/>
                  </a:cubicBezTo>
                  <a:cubicBezTo>
                    <a:pt x="3940" y="4902"/>
                    <a:pt x="3992" y="4920"/>
                    <a:pt x="4042" y="4920"/>
                  </a:cubicBezTo>
                  <a:cubicBezTo>
                    <a:pt x="4188" y="4920"/>
                    <a:pt x="4315" y="4764"/>
                    <a:pt x="4268" y="4608"/>
                  </a:cubicBezTo>
                  <a:cubicBezTo>
                    <a:pt x="4045" y="3956"/>
                    <a:pt x="1929" y="1"/>
                    <a:pt x="80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 name="Google Shape;415;p21"/>
            <p:cNvSpPr/>
            <p:nvPr/>
          </p:nvSpPr>
          <p:spPr>
            <a:xfrm>
              <a:off x="2638525" y="4152650"/>
              <a:ext cx="149700" cy="96650"/>
            </a:xfrm>
            <a:custGeom>
              <a:avLst/>
              <a:gdLst/>
              <a:ahLst/>
              <a:cxnLst/>
              <a:rect l="l" t="t" r="r" b="b"/>
              <a:pathLst>
                <a:path w="5988" h="3866" extrusionOk="0">
                  <a:moveTo>
                    <a:pt x="4733" y="0"/>
                  </a:moveTo>
                  <a:cubicBezTo>
                    <a:pt x="4699" y="0"/>
                    <a:pt x="4663" y="10"/>
                    <a:pt x="4625" y="32"/>
                  </a:cubicBezTo>
                  <a:cubicBezTo>
                    <a:pt x="3579" y="660"/>
                    <a:pt x="1" y="1183"/>
                    <a:pt x="147" y="2962"/>
                  </a:cubicBezTo>
                  <a:cubicBezTo>
                    <a:pt x="231" y="3757"/>
                    <a:pt x="1695" y="3757"/>
                    <a:pt x="2198" y="3757"/>
                  </a:cubicBezTo>
                  <a:cubicBezTo>
                    <a:pt x="2817" y="3757"/>
                    <a:pt x="3388" y="3714"/>
                    <a:pt x="3966" y="3714"/>
                  </a:cubicBezTo>
                  <a:cubicBezTo>
                    <a:pt x="4462" y="3714"/>
                    <a:pt x="4963" y="3745"/>
                    <a:pt x="5503" y="3861"/>
                  </a:cubicBezTo>
                  <a:cubicBezTo>
                    <a:pt x="5524" y="3864"/>
                    <a:pt x="5543" y="3866"/>
                    <a:pt x="5561" y="3866"/>
                  </a:cubicBezTo>
                  <a:cubicBezTo>
                    <a:pt x="5910" y="3866"/>
                    <a:pt x="5988" y="3331"/>
                    <a:pt x="5650" y="3192"/>
                  </a:cubicBezTo>
                  <a:cubicBezTo>
                    <a:pt x="5110" y="3017"/>
                    <a:pt x="4570" y="2943"/>
                    <a:pt x="4024" y="2943"/>
                  </a:cubicBezTo>
                  <a:cubicBezTo>
                    <a:pt x="3786" y="2943"/>
                    <a:pt x="3547" y="2957"/>
                    <a:pt x="3307" y="2982"/>
                  </a:cubicBezTo>
                  <a:cubicBezTo>
                    <a:pt x="3214" y="2998"/>
                    <a:pt x="2779" y="3031"/>
                    <a:pt x="2303" y="3031"/>
                  </a:cubicBezTo>
                  <a:cubicBezTo>
                    <a:pt x="1493" y="3031"/>
                    <a:pt x="562" y="2936"/>
                    <a:pt x="984" y="2501"/>
                  </a:cubicBezTo>
                  <a:cubicBezTo>
                    <a:pt x="1465" y="1999"/>
                    <a:pt x="2218" y="1727"/>
                    <a:pt x="2846" y="1476"/>
                  </a:cubicBezTo>
                  <a:cubicBezTo>
                    <a:pt x="3495" y="1183"/>
                    <a:pt x="4353" y="974"/>
                    <a:pt x="4876" y="451"/>
                  </a:cubicBezTo>
                  <a:cubicBezTo>
                    <a:pt x="5036" y="309"/>
                    <a:pt x="4924" y="0"/>
                    <a:pt x="473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21"/>
            <p:cNvSpPr/>
            <p:nvPr/>
          </p:nvSpPr>
          <p:spPr>
            <a:xfrm>
              <a:off x="2761450" y="4236700"/>
              <a:ext cx="91050" cy="132525"/>
            </a:xfrm>
            <a:custGeom>
              <a:avLst/>
              <a:gdLst/>
              <a:ahLst/>
              <a:cxnLst/>
              <a:rect l="l" t="t" r="r" b="b"/>
              <a:pathLst>
                <a:path w="3642" h="5301" extrusionOk="0">
                  <a:moveTo>
                    <a:pt x="179" y="1"/>
                  </a:moveTo>
                  <a:cubicBezTo>
                    <a:pt x="117" y="1"/>
                    <a:pt x="63" y="39"/>
                    <a:pt x="63" y="123"/>
                  </a:cubicBezTo>
                  <a:cubicBezTo>
                    <a:pt x="1" y="1148"/>
                    <a:pt x="126" y="2152"/>
                    <a:pt x="335" y="3178"/>
                  </a:cubicBezTo>
                  <a:cubicBezTo>
                    <a:pt x="461" y="3847"/>
                    <a:pt x="649" y="4705"/>
                    <a:pt x="1193" y="5144"/>
                  </a:cubicBezTo>
                  <a:cubicBezTo>
                    <a:pt x="1331" y="5255"/>
                    <a:pt x="1469" y="5301"/>
                    <a:pt x="1601" y="5301"/>
                  </a:cubicBezTo>
                  <a:cubicBezTo>
                    <a:pt x="1970" y="5301"/>
                    <a:pt x="2295" y="4939"/>
                    <a:pt x="2449" y="4600"/>
                  </a:cubicBezTo>
                  <a:cubicBezTo>
                    <a:pt x="2637" y="4224"/>
                    <a:pt x="2721" y="3784"/>
                    <a:pt x="2742" y="3366"/>
                  </a:cubicBezTo>
                  <a:cubicBezTo>
                    <a:pt x="2825" y="2508"/>
                    <a:pt x="3369" y="1713"/>
                    <a:pt x="3579" y="876"/>
                  </a:cubicBezTo>
                  <a:cubicBezTo>
                    <a:pt x="3642" y="611"/>
                    <a:pt x="3431" y="438"/>
                    <a:pt x="3222" y="438"/>
                  </a:cubicBezTo>
                  <a:cubicBezTo>
                    <a:pt x="3084" y="438"/>
                    <a:pt x="2946" y="513"/>
                    <a:pt x="2888" y="688"/>
                  </a:cubicBezTo>
                  <a:cubicBezTo>
                    <a:pt x="2658" y="1420"/>
                    <a:pt x="2114" y="2403"/>
                    <a:pt x="2114" y="3178"/>
                  </a:cubicBezTo>
                  <a:cubicBezTo>
                    <a:pt x="2114" y="3572"/>
                    <a:pt x="1933" y="4676"/>
                    <a:pt x="1582" y="4676"/>
                  </a:cubicBezTo>
                  <a:cubicBezTo>
                    <a:pt x="1486" y="4676"/>
                    <a:pt x="1377" y="4593"/>
                    <a:pt x="1256" y="4391"/>
                  </a:cubicBezTo>
                  <a:cubicBezTo>
                    <a:pt x="566" y="3282"/>
                    <a:pt x="440" y="1399"/>
                    <a:pt x="356" y="165"/>
                  </a:cubicBezTo>
                  <a:cubicBezTo>
                    <a:pt x="345" y="60"/>
                    <a:pt x="256" y="1"/>
                    <a:pt x="17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21"/>
            <p:cNvSpPr/>
            <p:nvPr/>
          </p:nvSpPr>
          <p:spPr>
            <a:xfrm>
              <a:off x="2835725" y="4095025"/>
              <a:ext cx="144925" cy="102475"/>
            </a:xfrm>
            <a:custGeom>
              <a:avLst/>
              <a:gdLst/>
              <a:ahLst/>
              <a:cxnLst/>
              <a:rect l="l" t="t" r="r" b="b"/>
              <a:pathLst>
                <a:path w="5797" h="4099" extrusionOk="0">
                  <a:moveTo>
                    <a:pt x="4327" y="1"/>
                  </a:moveTo>
                  <a:cubicBezTo>
                    <a:pt x="4079" y="1"/>
                    <a:pt x="3837" y="27"/>
                    <a:pt x="3641" y="57"/>
                  </a:cubicBezTo>
                  <a:cubicBezTo>
                    <a:pt x="3118" y="140"/>
                    <a:pt x="2637" y="433"/>
                    <a:pt x="2114" y="433"/>
                  </a:cubicBezTo>
                  <a:cubicBezTo>
                    <a:pt x="1465" y="454"/>
                    <a:pt x="838" y="475"/>
                    <a:pt x="210" y="538"/>
                  </a:cubicBezTo>
                  <a:cubicBezTo>
                    <a:pt x="1" y="580"/>
                    <a:pt x="64" y="935"/>
                    <a:pt x="273" y="935"/>
                  </a:cubicBezTo>
                  <a:cubicBezTo>
                    <a:pt x="1026" y="977"/>
                    <a:pt x="1758" y="998"/>
                    <a:pt x="2512" y="1019"/>
                  </a:cubicBezTo>
                  <a:cubicBezTo>
                    <a:pt x="2700" y="1019"/>
                    <a:pt x="3118" y="873"/>
                    <a:pt x="3223" y="852"/>
                  </a:cubicBezTo>
                  <a:cubicBezTo>
                    <a:pt x="3549" y="761"/>
                    <a:pt x="3858" y="710"/>
                    <a:pt x="4171" y="710"/>
                  </a:cubicBezTo>
                  <a:cubicBezTo>
                    <a:pt x="4361" y="710"/>
                    <a:pt x="4553" y="728"/>
                    <a:pt x="4750" y="768"/>
                  </a:cubicBezTo>
                  <a:cubicBezTo>
                    <a:pt x="5483" y="935"/>
                    <a:pt x="3955" y="2233"/>
                    <a:pt x="3788" y="2337"/>
                  </a:cubicBezTo>
                  <a:cubicBezTo>
                    <a:pt x="3369" y="2693"/>
                    <a:pt x="2972" y="3300"/>
                    <a:pt x="2407" y="3404"/>
                  </a:cubicBezTo>
                  <a:cubicBezTo>
                    <a:pt x="2007" y="3484"/>
                    <a:pt x="2085" y="4099"/>
                    <a:pt x="2476" y="4099"/>
                  </a:cubicBezTo>
                  <a:cubicBezTo>
                    <a:pt x="2494" y="4099"/>
                    <a:pt x="2513" y="4098"/>
                    <a:pt x="2533" y="4095"/>
                  </a:cubicBezTo>
                  <a:cubicBezTo>
                    <a:pt x="3244" y="3969"/>
                    <a:pt x="3767" y="3342"/>
                    <a:pt x="4290" y="2860"/>
                  </a:cubicBezTo>
                  <a:cubicBezTo>
                    <a:pt x="4897" y="2316"/>
                    <a:pt x="5797" y="1793"/>
                    <a:pt x="5692" y="873"/>
                  </a:cubicBezTo>
                  <a:cubicBezTo>
                    <a:pt x="5617" y="168"/>
                    <a:pt x="4952" y="1"/>
                    <a:pt x="43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21"/>
            <p:cNvSpPr/>
            <p:nvPr/>
          </p:nvSpPr>
          <p:spPr>
            <a:xfrm>
              <a:off x="2834675" y="4180075"/>
              <a:ext cx="136050" cy="127975"/>
            </a:xfrm>
            <a:custGeom>
              <a:avLst/>
              <a:gdLst/>
              <a:ahLst/>
              <a:cxnLst/>
              <a:rect l="l" t="t" r="r" b="b"/>
              <a:pathLst>
                <a:path w="5442" h="5119" extrusionOk="0">
                  <a:moveTo>
                    <a:pt x="2526" y="1"/>
                  </a:moveTo>
                  <a:cubicBezTo>
                    <a:pt x="2316" y="1"/>
                    <a:pt x="2101" y="247"/>
                    <a:pt x="2219" y="484"/>
                  </a:cubicBezTo>
                  <a:cubicBezTo>
                    <a:pt x="2533" y="1237"/>
                    <a:pt x="2909" y="2011"/>
                    <a:pt x="3495" y="2639"/>
                  </a:cubicBezTo>
                  <a:cubicBezTo>
                    <a:pt x="3638" y="2822"/>
                    <a:pt x="4634" y="4316"/>
                    <a:pt x="4106" y="4316"/>
                  </a:cubicBezTo>
                  <a:cubicBezTo>
                    <a:pt x="4092" y="4316"/>
                    <a:pt x="4076" y="4315"/>
                    <a:pt x="4060" y="4313"/>
                  </a:cubicBezTo>
                  <a:cubicBezTo>
                    <a:pt x="3516" y="4250"/>
                    <a:pt x="3119" y="3831"/>
                    <a:pt x="2637" y="3664"/>
                  </a:cubicBezTo>
                  <a:cubicBezTo>
                    <a:pt x="1842" y="3455"/>
                    <a:pt x="1173" y="2911"/>
                    <a:pt x="357" y="2785"/>
                  </a:cubicBezTo>
                  <a:cubicBezTo>
                    <a:pt x="147" y="2785"/>
                    <a:pt x="1" y="3099"/>
                    <a:pt x="210" y="3204"/>
                  </a:cubicBezTo>
                  <a:cubicBezTo>
                    <a:pt x="1173" y="3664"/>
                    <a:pt x="2135" y="4229"/>
                    <a:pt x="3077" y="4752"/>
                  </a:cubicBezTo>
                  <a:cubicBezTo>
                    <a:pt x="3420" y="4943"/>
                    <a:pt x="3810" y="5118"/>
                    <a:pt x="4185" y="5118"/>
                  </a:cubicBezTo>
                  <a:cubicBezTo>
                    <a:pt x="4427" y="5118"/>
                    <a:pt x="4663" y="5045"/>
                    <a:pt x="4876" y="4857"/>
                  </a:cubicBezTo>
                  <a:cubicBezTo>
                    <a:pt x="5441" y="4375"/>
                    <a:pt x="4960" y="3538"/>
                    <a:pt x="4667" y="3036"/>
                  </a:cubicBezTo>
                  <a:cubicBezTo>
                    <a:pt x="4458" y="2702"/>
                    <a:pt x="4248" y="2388"/>
                    <a:pt x="3997" y="2095"/>
                  </a:cubicBezTo>
                  <a:cubicBezTo>
                    <a:pt x="3474" y="1551"/>
                    <a:pt x="3160" y="797"/>
                    <a:pt x="2763" y="149"/>
                  </a:cubicBezTo>
                  <a:cubicBezTo>
                    <a:pt x="2701" y="44"/>
                    <a:pt x="2614" y="1"/>
                    <a:pt x="252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two columns 2">
  <p:cSld name="CUSTOM_19">
    <p:spTree>
      <p:nvGrpSpPr>
        <p:cNvPr id="1" name="Shape 729"/>
        <p:cNvGrpSpPr/>
        <p:nvPr/>
      </p:nvGrpSpPr>
      <p:grpSpPr>
        <a:xfrm>
          <a:off x="0" y="0"/>
          <a:ext cx="0" cy="0"/>
          <a:chOff x="0" y="0"/>
          <a:chExt cx="0" cy="0"/>
        </a:xfrm>
      </p:grpSpPr>
      <p:sp>
        <p:nvSpPr>
          <p:cNvPr id="730" name="Google Shape;730;p37"/>
          <p:cNvSpPr txBox="1">
            <a:spLocks noGrp="1"/>
          </p:cNvSpPr>
          <p:nvPr>
            <p:ph type="title"/>
          </p:nvPr>
        </p:nvSpPr>
        <p:spPr>
          <a:xfrm>
            <a:off x="713213" y="967800"/>
            <a:ext cx="3590400" cy="11538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sz="32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31" name="Google Shape;731;p37"/>
          <p:cNvSpPr txBox="1">
            <a:spLocks noGrp="1"/>
          </p:cNvSpPr>
          <p:nvPr>
            <p:ph type="subTitle" idx="1"/>
          </p:nvPr>
        </p:nvSpPr>
        <p:spPr>
          <a:xfrm flipH="1">
            <a:off x="5528062" y="1315700"/>
            <a:ext cx="2676600" cy="1038900"/>
          </a:xfrm>
          <a:prstGeom prst="rect">
            <a:avLst/>
          </a:prstGeom>
        </p:spPr>
        <p:txBody>
          <a:bodyPr spcFirstLastPara="1" wrap="square" lIns="91425" tIns="91425" rIns="91425" bIns="91425" anchor="t" anchorCtr="0">
            <a:normAutofit/>
          </a:bodyPr>
          <a:lstStyle>
            <a:lvl1pPr lvl="0" rtl="0">
              <a:lnSpc>
                <a:spcPct val="100000"/>
              </a:lnSpc>
              <a:spcBef>
                <a:spcPts val="0"/>
              </a:spcBef>
              <a:spcAft>
                <a:spcPts val="0"/>
              </a:spcAft>
              <a:buSzPts val="1000"/>
              <a:buNone/>
              <a:defRPr sz="1400" b="0"/>
            </a:lvl1pPr>
            <a:lvl2pPr lvl="1" algn="ctr" rtl="0">
              <a:lnSpc>
                <a:spcPct val="100000"/>
              </a:lnSpc>
              <a:spcBef>
                <a:spcPts val="0"/>
              </a:spcBef>
              <a:spcAft>
                <a:spcPts val="0"/>
              </a:spcAft>
              <a:buSzPts val="1000"/>
              <a:buNone/>
              <a:defRPr sz="1000"/>
            </a:lvl2pPr>
            <a:lvl3pPr lvl="2" algn="ctr" rtl="0">
              <a:lnSpc>
                <a:spcPct val="100000"/>
              </a:lnSpc>
              <a:spcBef>
                <a:spcPts val="0"/>
              </a:spcBef>
              <a:spcAft>
                <a:spcPts val="0"/>
              </a:spcAft>
              <a:buSzPts val="1000"/>
              <a:buNone/>
              <a:defRPr sz="1000"/>
            </a:lvl3pPr>
            <a:lvl4pPr lvl="3" algn="ctr" rtl="0">
              <a:lnSpc>
                <a:spcPct val="100000"/>
              </a:lnSpc>
              <a:spcBef>
                <a:spcPts val="0"/>
              </a:spcBef>
              <a:spcAft>
                <a:spcPts val="0"/>
              </a:spcAft>
              <a:buSzPts val="1000"/>
              <a:buNone/>
              <a:defRPr sz="1000"/>
            </a:lvl4pPr>
            <a:lvl5pPr lvl="4" algn="ctr" rtl="0">
              <a:lnSpc>
                <a:spcPct val="100000"/>
              </a:lnSpc>
              <a:spcBef>
                <a:spcPts val="0"/>
              </a:spcBef>
              <a:spcAft>
                <a:spcPts val="0"/>
              </a:spcAft>
              <a:buSzPts val="1000"/>
              <a:buNone/>
              <a:defRPr sz="1000"/>
            </a:lvl5pPr>
            <a:lvl6pPr lvl="5" algn="ctr" rtl="0">
              <a:lnSpc>
                <a:spcPct val="100000"/>
              </a:lnSpc>
              <a:spcBef>
                <a:spcPts val="0"/>
              </a:spcBef>
              <a:spcAft>
                <a:spcPts val="0"/>
              </a:spcAft>
              <a:buSzPts val="1000"/>
              <a:buNone/>
              <a:defRPr sz="1000"/>
            </a:lvl6pPr>
            <a:lvl7pPr lvl="6" algn="ctr" rtl="0">
              <a:lnSpc>
                <a:spcPct val="100000"/>
              </a:lnSpc>
              <a:spcBef>
                <a:spcPts val="0"/>
              </a:spcBef>
              <a:spcAft>
                <a:spcPts val="0"/>
              </a:spcAft>
              <a:buSzPts val="1000"/>
              <a:buNone/>
              <a:defRPr sz="1000"/>
            </a:lvl7pPr>
            <a:lvl8pPr lvl="7" algn="ctr" rtl="0">
              <a:lnSpc>
                <a:spcPct val="100000"/>
              </a:lnSpc>
              <a:spcBef>
                <a:spcPts val="0"/>
              </a:spcBef>
              <a:spcAft>
                <a:spcPts val="0"/>
              </a:spcAft>
              <a:buSzPts val="1000"/>
              <a:buNone/>
              <a:defRPr sz="1000"/>
            </a:lvl8pPr>
            <a:lvl9pPr lvl="8" algn="ctr" rtl="0">
              <a:lnSpc>
                <a:spcPct val="100000"/>
              </a:lnSpc>
              <a:spcBef>
                <a:spcPts val="0"/>
              </a:spcBef>
              <a:spcAft>
                <a:spcPts val="0"/>
              </a:spcAft>
              <a:buSzPts val="1000"/>
              <a:buNone/>
              <a:defRPr sz="1000"/>
            </a:lvl9pPr>
          </a:lstStyle>
          <a:p>
            <a:endParaRPr/>
          </a:p>
        </p:txBody>
      </p:sp>
      <p:sp>
        <p:nvSpPr>
          <p:cNvPr id="732" name="Google Shape;732;p37"/>
          <p:cNvSpPr txBox="1">
            <a:spLocks noGrp="1"/>
          </p:cNvSpPr>
          <p:nvPr>
            <p:ph type="title" idx="2"/>
          </p:nvPr>
        </p:nvSpPr>
        <p:spPr>
          <a:xfrm>
            <a:off x="5528463" y="967800"/>
            <a:ext cx="2676600" cy="348000"/>
          </a:xfrm>
          <a:prstGeom prst="rect">
            <a:avLst/>
          </a:prstGeom>
          <a:noFill/>
          <a:ln>
            <a:noFill/>
          </a:ln>
        </p:spPr>
        <p:txBody>
          <a:bodyPr spcFirstLastPara="1" wrap="square" lIns="0" tIns="0" rIns="0" bIns="0" anchor="ctr" anchorCtr="0">
            <a:normAutofit/>
          </a:bodyPr>
          <a:lstStyle>
            <a:lvl1pPr lvl="0" rtl="0">
              <a:spcBef>
                <a:spcPts val="0"/>
              </a:spcBef>
              <a:spcAft>
                <a:spcPts val="0"/>
              </a:spcAft>
              <a:buSzPts val="1400"/>
              <a:buNone/>
              <a:defRPr sz="2200" i="0"/>
            </a:lvl1pPr>
            <a:lvl2pPr lvl="1" algn="r" rtl="0">
              <a:spcBef>
                <a:spcPts val="0"/>
              </a:spcBef>
              <a:spcAft>
                <a:spcPts val="0"/>
              </a:spcAft>
              <a:buSzPts val="1400"/>
              <a:buNone/>
              <a:defRPr sz="1400"/>
            </a:lvl2pPr>
            <a:lvl3pPr lvl="2" algn="r" rtl="0">
              <a:spcBef>
                <a:spcPts val="0"/>
              </a:spcBef>
              <a:spcAft>
                <a:spcPts val="0"/>
              </a:spcAft>
              <a:buSzPts val="1400"/>
              <a:buNone/>
              <a:defRPr sz="1400"/>
            </a:lvl3pPr>
            <a:lvl4pPr lvl="3" algn="r" rtl="0">
              <a:spcBef>
                <a:spcPts val="0"/>
              </a:spcBef>
              <a:spcAft>
                <a:spcPts val="0"/>
              </a:spcAft>
              <a:buSzPts val="1400"/>
              <a:buNone/>
              <a:defRPr sz="1400"/>
            </a:lvl4pPr>
            <a:lvl5pPr lvl="4" algn="r" rtl="0">
              <a:spcBef>
                <a:spcPts val="0"/>
              </a:spcBef>
              <a:spcAft>
                <a:spcPts val="0"/>
              </a:spcAft>
              <a:buSzPts val="1400"/>
              <a:buNone/>
              <a:defRPr sz="1400"/>
            </a:lvl5pPr>
            <a:lvl6pPr lvl="5" algn="r" rtl="0">
              <a:spcBef>
                <a:spcPts val="0"/>
              </a:spcBef>
              <a:spcAft>
                <a:spcPts val="0"/>
              </a:spcAft>
              <a:buSzPts val="1400"/>
              <a:buNone/>
              <a:defRPr sz="1400"/>
            </a:lvl6pPr>
            <a:lvl7pPr lvl="6" algn="r" rtl="0">
              <a:spcBef>
                <a:spcPts val="0"/>
              </a:spcBef>
              <a:spcAft>
                <a:spcPts val="0"/>
              </a:spcAft>
              <a:buSzPts val="1400"/>
              <a:buNone/>
              <a:defRPr sz="1400"/>
            </a:lvl7pPr>
            <a:lvl8pPr lvl="7" algn="r" rtl="0">
              <a:spcBef>
                <a:spcPts val="0"/>
              </a:spcBef>
              <a:spcAft>
                <a:spcPts val="0"/>
              </a:spcAft>
              <a:buSzPts val="1400"/>
              <a:buNone/>
              <a:defRPr sz="1400"/>
            </a:lvl8pPr>
            <a:lvl9pPr lvl="8" algn="r" rtl="0">
              <a:spcBef>
                <a:spcPts val="0"/>
              </a:spcBef>
              <a:spcAft>
                <a:spcPts val="0"/>
              </a:spcAft>
              <a:buSzPts val="1400"/>
              <a:buNone/>
              <a:defRPr sz="1400"/>
            </a:lvl9pPr>
          </a:lstStyle>
          <a:p>
            <a:endParaRPr/>
          </a:p>
        </p:txBody>
      </p:sp>
      <p:sp>
        <p:nvSpPr>
          <p:cNvPr id="733" name="Google Shape;733;p37"/>
          <p:cNvSpPr txBox="1">
            <a:spLocks noGrp="1"/>
          </p:cNvSpPr>
          <p:nvPr>
            <p:ph type="subTitle" idx="3"/>
          </p:nvPr>
        </p:nvSpPr>
        <p:spPr>
          <a:xfrm flipH="1">
            <a:off x="5528062" y="3136800"/>
            <a:ext cx="2676600" cy="1038900"/>
          </a:xfrm>
          <a:prstGeom prst="rect">
            <a:avLst/>
          </a:prstGeom>
        </p:spPr>
        <p:txBody>
          <a:bodyPr spcFirstLastPara="1" wrap="square" lIns="91425" tIns="91425" rIns="91425" bIns="91425" anchor="t" anchorCtr="0">
            <a:normAutofit/>
          </a:bodyPr>
          <a:lstStyle>
            <a:lvl1pPr lvl="0" rtl="0">
              <a:lnSpc>
                <a:spcPct val="100000"/>
              </a:lnSpc>
              <a:spcBef>
                <a:spcPts val="0"/>
              </a:spcBef>
              <a:spcAft>
                <a:spcPts val="0"/>
              </a:spcAft>
              <a:buSzPts val="1000"/>
              <a:buNone/>
              <a:defRPr sz="1400" b="0"/>
            </a:lvl1pPr>
            <a:lvl2pPr lvl="1" algn="ctr" rtl="0">
              <a:lnSpc>
                <a:spcPct val="100000"/>
              </a:lnSpc>
              <a:spcBef>
                <a:spcPts val="0"/>
              </a:spcBef>
              <a:spcAft>
                <a:spcPts val="0"/>
              </a:spcAft>
              <a:buSzPts val="1000"/>
              <a:buNone/>
              <a:defRPr sz="1000"/>
            </a:lvl2pPr>
            <a:lvl3pPr lvl="2" algn="ctr" rtl="0">
              <a:lnSpc>
                <a:spcPct val="100000"/>
              </a:lnSpc>
              <a:spcBef>
                <a:spcPts val="0"/>
              </a:spcBef>
              <a:spcAft>
                <a:spcPts val="0"/>
              </a:spcAft>
              <a:buSzPts val="1000"/>
              <a:buNone/>
              <a:defRPr sz="1000"/>
            </a:lvl3pPr>
            <a:lvl4pPr lvl="3" algn="ctr" rtl="0">
              <a:lnSpc>
                <a:spcPct val="100000"/>
              </a:lnSpc>
              <a:spcBef>
                <a:spcPts val="0"/>
              </a:spcBef>
              <a:spcAft>
                <a:spcPts val="0"/>
              </a:spcAft>
              <a:buSzPts val="1000"/>
              <a:buNone/>
              <a:defRPr sz="1000"/>
            </a:lvl4pPr>
            <a:lvl5pPr lvl="4" algn="ctr" rtl="0">
              <a:lnSpc>
                <a:spcPct val="100000"/>
              </a:lnSpc>
              <a:spcBef>
                <a:spcPts val="0"/>
              </a:spcBef>
              <a:spcAft>
                <a:spcPts val="0"/>
              </a:spcAft>
              <a:buSzPts val="1000"/>
              <a:buNone/>
              <a:defRPr sz="1000"/>
            </a:lvl5pPr>
            <a:lvl6pPr lvl="5" algn="ctr" rtl="0">
              <a:lnSpc>
                <a:spcPct val="100000"/>
              </a:lnSpc>
              <a:spcBef>
                <a:spcPts val="0"/>
              </a:spcBef>
              <a:spcAft>
                <a:spcPts val="0"/>
              </a:spcAft>
              <a:buSzPts val="1000"/>
              <a:buNone/>
              <a:defRPr sz="1000"/>
            </a:lvl6pPr>
            <a:lvl7pPr lvl="6" algn="ctr" rtl="0">
              <a:lnSpc>
                <a:spcPct val="100000"/>
              </a:lnSpc>
              <a:spcBef>
                <a:spcPts val="0"/>
              </a:spcBef>
              <a:spcAft>
                <a:spcPts val="0"/>
              </a:spcAft>
              <a:buSzPts val="1000"/>
              <a:buNone/>
              <a:defRPr sz="1000"/>
            </a:lvl7pPr>
            <a:lvl8pPr lvl="7" algn="ctr" rtl="0">
              <a:lnSpc>
                <a:spcPct val="100000"/>
              </a:lnSpc>
              <a:spcBef>
                <a:spcPts val="0"/>
              </a:spcBef>
              <a:spcAft>
                <a:spcPts val="0"/>
              </a:spcAft>
              <a:buSzPts val="1000"/>
              <a:buNone/>
              <a:defRPr sz="1000"/>
            </a:lvl8pPr>
            <a:lvl9pPr lvl="8" algn="ctr" rtl="0">
              <a:lnSpc>
                <a:spcPct val="100000"/>
              </a:lnSpc>
              <a:spcBef>
                <a:spcPts val="0"/>
              </a:spcBef>
              <a:spcAft>
                <a:spcPts val="0"/>
              </a:spcAft>
              <a:buSzPts val="1000"/>
              <a:buNone/>
              <a:defRPr sz="1000"/>
            </a:lvl9pPr>
          </a:lstStyle>
          <a:p>
            <a:endParaRPr/>
          </a:p>
        </p:txBody>
      </p:sp>
      <p:sp>
        <p:nvSpPr>
          <p:cNvPr id="734" name="Google Shape;734;p37"/>
          <p:cNvSpPr txBox="1">
            <a:spLocks noGrp="1"/>
          </p:cNvSpPr>
          <p:nvPr>
            <p:ph type="title" idx="4"/>
          </p:nvPr>
        </p:nvSpPr>
        <p:spPr>
          <a:xfrm>
            <a:off x="5528463" y="2788900"/>
            <a:ext cx="2676600" cy="348000"/>
          </a:xfrm>
          <a:prstGeom prst="rect">
            <a:avLst/>
          </a:prstGeom>
          <a:noFill/>
          <a:ln>
            <a:noFill/>
          </a:ln>
        </p:spPr>
        <p:txBody>
          <a:bodyPr spcFirstLastPara="1" wrap="square" lIns="0" tIns="0" rIns="0" bIns="0" anchor="ctr" anchorCtr="0">
            <a:normAutofit/>
          </a:bodyPr>
          <a:lstStyle>
            <a:lvl1pPr lvl="0" rtl="0">
              <a:spcBef>
                <a:spcPts val="0"/>
              </a:spcBef>
              <a:spcAft>
                <a:spcPts val="0"/>
              </a:spcAft>
              <a:buSzPts val="1400"/>
              <a:buNone/>
              <a:defRPr sz="2200" i="0"/>
            </a:lvl1pPr>
            <a:lvl2pPr lvl="1" algn="r" rtl="0">
              <a:spcBef>
                <a:spcPts val="0"/>
              </a:spcBef>
              <a:spcAft>
                <a:spcPts val="0"/>
              </a:spcAft>
              <a:buSzPts val="1400"/>
              <a:buNone/>
              <a:defRPr sz="1400"/>
            </a:lvl2pPr>
            <a:lvl3pPr lvl="2" algn="r" rtl="0">
              <a:spcBef>
                <a:spcPts val="0"/>
              </a:spcBef>
              <a:spcAft>
                <a:spcPts val="0"/>
              </a:spcAft>
              <a:buSzPts val="1400"/>
              <a:buNone/>
              <a:defRPr sz="1400"/>
            </a:lvl3pPr>
            <a:lvl4pPr lvl="3" algn="r" rtl="0">
              <a:spcBef>
                <a:spcPts val="0"/>
              </a:spcBef>
              <a:spcAft>
                <a:spcPts val="0"/>
              </a:spcAft>
              <a:buSzPts val="1400"/>
              <a:buNone/>
              <a:defRPr sz="1400"/>
            </a:lvl4pPr>
            <a:lvl5pPr lvl="4" algn="r" rtl="0">
              <a:spcBef>
                <a:spcPts val="0"/>
              </a:spcBef>
              <a:spcAft>
                <a:spcPts val="0"/>
              </a:spcAft>
              <a:buSzPts val="1400"/>
              <a:buNone/>
              <a:defRPr sz="1400"/>
            </a:lvl5pPr>
            <a:lvl6pPr lvl="5" algn="r" rtl="0">
              <a:spcBef>
                <a:spcPts val="0"/>
              </a:spcBef>
              <a:spcAft>
                <a:spcPts val="0"/>
              </a:spcAft>
              <a:buSzPts val="1400"/>
              <a:buNone/>
              <a:defRPr sz="1400"/>
            </a:lvl6pPr>
            <a:lvl7pPr lvl="6" algn="r" rtl="0">
              <a:spcBef>
                <a:spcPts val="0"/>
              </a:spcBef>
              <a:spcAft>
                <a:spcPts val="0"/>
              </a:spcAft>
              <a:buSzPts val="1400"/>
              <a:buNone/>
              <a:defRPr sz="1400"/>
            </a:lvl7pPr>
            <a:lvl8pPr lvl="7" algn="r" rtl="0">
              <a:spcBef>
                <a:spcPts val="0"/>
              </a:spcBef>
              <a:spcAft>
                <a:spcPts val="0"/>
              </a:spcAft>
              <a:buSzPts val="1400"/>
              <a:buNone/>
              <a:defRPr sz="1400"/>
            </a:lvl8pPr>
            <a:lvl9pPr lvl="8" algn="r" rtl="0">
              <a:spcBef>
                <a:spcPts val="0"/>
              </a:spcBef>
              <a:spcAft>
                <a:spcPts val="0"/>
              </a:spcAft>
              <a:buSzPts val="1400"/>
              <a:buNone/>
              <a:defRPr sz="1400"/>
            </a:lvl9pPr>
          </a:lstStyle>
          <a:p>
            <a:endParaRPr/>
          </a:p>
        </p:txBody>
      </p:sp>
      <p:sp>
        <p:nvSpPr>
          <p:cNvPr id="735" name="Google Shape;735;p37"/>
          <p:cNvSpPr/>
          <p:nvPr/>
        </p:nvSpPr>
        <p:spPr>
          <a:xfrm flipH="1">
            <a:off x="58" y="3062049"/>
            <a:ext cx="2210445" cy="2081324"/>
          </a:xfrm>
          <a:custGeom>
            <a:avLst/>
            <a:gdLst/>
            <a:ahLst/>
            <a:cxnLst/>
            <a:rect l="l" t="t" r="r" b="b"/>
            <a:pathLst>
              <a:path w="59301" h="55837" extrusionOk="0">
                <a:moveTo>
                  <a:pt x="53972" y="1"/>
                </a:moveTo>
                <a:cubicBezTo>
                  <a:pt x="47710" y="1"/>
                  <a:pt x="44048" y="6413"/>
                  <a:pt x="43048" y="10621"/>
                </a:cubicBezTo>
                <a:cubicBezTo>
                  <a:pt x="41735" y="15892"/>
                  <a:pt x="42451" y="21621"/>
                  <a:pt x="40422" y="26654"/>
                </a:cubicBezTo>
                <a:cubicBezTo>
                  <a:pt x="36821" y="35666"/>
                  <a:pt x="25940" y="39386"/>
                  <a:pt x="16232" y="39425"/>
                </a:cubicBezTo>
                <a:cubicBezTo>
                  <a:pt x="15382" y="39425"/>
                  <a:pt x="14519" y="39408"/>
                  <a:pt x="13657" y="39408"/>
                </a:cubicBezTo>
                <a:cubicBezTo>
                  <a:pt x="11069" y="39408"/>
                  <a:pt x="8484" y="39565"/>
                  <a:pt x="6246" y="40818"/>
                </a:cubicBezTo>
                <a:cubicBezTo>
                  <a:pt x="1293" y="43563"/>
                  <a:pt x="338" y="50167"/>
                  <a:pt x="0" y="55837"/>
                </a:cubicBezTo>
                <a:lnTo>
                  <a:pt x="59300" y="55837"/>
                </a:lnTo>
                <a:lnTo>
                  <a:pt x="59221" y="1371"/>
                </a:lnTo>
                <a:cubicBezTo>
                  <a:pt x="57305" y="411"/>
                  <a:pt x="55555" y="1"/>
                  <a:pt x="5397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6" name="Google Shape;736;p37"/>
          <p:cNvSpPr/>
          <p:nvPr/>
        </p:nvSpPr>
        <p:spPr>
          <a:xfrm rot="3807597" flipH="1">
            <a:off x="1088131" y="4279685"/>
            <a:ext cx="349987" cy="350085"/>
          </a:xfrm>
          <a:custGeom>
            <a:avLst/>
            <a:gdLst/>
            <a:ahLst/>
            <a:cxnLst/>
            <a:rect l="l" t="t" r="r" b="b"/>
            <a:pathLst>
              <a:path w="2845" h="2846" extrusionOk="0">
                <a:moveTo>
                  <a:pt x="1432" y="1"/>
                </a:moveTo>
                <a:cubicBezTo>
                  <a:pt x="656" y="1"/>
                  <a:pt x="0" y="618"/>
                  <a:pt x="0" y="1413"/>
                </a:cubicBezTo>
                <a:cubicBezTo>
                  <a:pt x="0" y="2189"/>
                  <a:pt x="637" y="2846"/>
                  <a:pt x="1432" y="2846"/>
                </a:cubicBezTo>
                <a:cubicBezTo>
                  <a:pt x="2188" y="2846"/>
                  <a:pt x="2845" y="2209"/>
                  <a:pt x="2845" y="1413"/>
                </a:cubicBezTo>
                <a:cubicBezTo>
                  <a:pt x="2845" y="618"/>
                  <a:pt x="2188" y="1"/>
                  <a:pt x="143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7" name="Google Shape;737;p37"/>
          <p:cNvSpPr/>
          <p:nvPr/>
        </p:nvSpPr>
        <p:spPr>
          <a:xfrm>
            <a:off x="7651550" y="260100"/>
            <a:ext cx="1137549" cy="1447123"/>
          </a:xfrm>
          <a:custGeom>
            <a:avLst/>
            <a:gdLst/>
            <a:ahLst/>
            <a:cxnLst/>
            <a:rect l="l" t="t" r="r" b="b"/>
            <a:pathLst>
              <a:path w="38311" h="48737" extrusionOk="0">
                <a:moveTo>
                  <a:pt x="36785" y="48209"/>
                </a:moveTo>
                <a:cubicBezTo>
                  <a:pt x="36703" y="48523"/>
                  <a:pt x="37103" y="48737"/>
                  <a:pt x="37319" y="48475"/>
                </a:cubicBezTo>
                <a:cubicBezTo>
                  <a:pt x="37344" y="48444"/>
                  <a:pt x="37363" y="48406"/>
                  <a:pt x="37374" y="48366"/>
                </a:cubicBezTo>
                <a:lnTo>
                  <a:pt x="37409" y="48232"/>
                </a:lnTo>
                <a:lnTo>
                  <a:pt x="37441" y="48098"/>
                </a:lnTo>
                <a:lnTo>
                  <a:pt x="37472" y="47966"/>
                </a:lnTo>
                <a:lnTo>
                  <a:pt x="37502" y="47832"/>
                </a:lnTo>
                <a:lnTo>
                  <a:pt x="37518" y="47756"/>
                </a:lnTo>
                <a:cubicBezTo>
                  <a:pt x="37558" y="47588"/>
                  <a:pt x="37453" y="47421"/>
                  <a:pt x="37286" y="47385"/>
                </a:cubicBezTo>
                <a:cubicBezTo>
                  <a:pt x="37116" y="47350"/>
                  <a:pt x="36950" y="47459"/>
                  <a:pt x="36921" y="47628"/>
                </a:cubicBezTo>
                <a:lnTo>
                  <a:pt x="36904" y="47704"/>
                </a:lnTo>
                <a:lnTo>
                  <a:pt x="36877" y="47832"/>
                </a:lnTo>
                <a:lnTo>
                  <a:pt x="36848" y="47957"/>
                </a:lnTo>
                <a:lnTo>
                  <a:pt x="36816" y="48083"/>
                </a:lnTo>
                <a:close/>
                <a:moveTo>
                  <a:pt x="646" y="445"/>
                </a:moveTo>
                <a:cubicBezTo>
                  <a:pt x="657" y="91"/>
                  <a:pt x="166" y="1"/>
                  <a:pt x="51" y="336"/>
                </a:cubicBezTo>
                <a:cubicBezTo>
                  <a:pt x="43" y="363"/>
                  <a:pt x="36" y="391"/>
                  <a:pt x="36" y="418"/>
                </a:cubicBezTo>
                <a:lnTo>
                  <a:pt x="26" y="615"/>
                </a:lnTo>
                <a:lnTo>
                  <a:pt x="15" y="902"/>
                </a:lnTo>
                <a:lnTo>
                  <a:pt x="11" y="1036"/>
                </a:lnTo>
                <a:cubicBezTo>
                  <a:pt x="1" y="1346"/>
                  <a:pt x="420" y="1474"/>
                  <a:pt x="585" y="1189"/>
                </a:cubicBezTo>
                <a:cubicBezTo>
                  <a:pt x="608" y="1145"/>
                  <a:pt x="621" y="1099"/>
                  <a:pt x="621" y="1051"/>
                </a:cubicBezTo>
                <a:lnTo>
                  <a:pt x="625" y="923"/>
                </a:lnTo>
                <a:lnTo>
                  <a:pt x="636" y="642"/>
                </a:lnTo>
                <a:lnTo>
                  <a:pt x="646" y="445"/>
                </a:lnTo>
                <a:close/>
                <a:moveTo>
                  <a:pt x="627" y="2859"/>
                </a:moveTo>
                <a:cubicBezTo>
                  <a:pt x="619" y="2692"/>
                  <a:pt x="476" y="2562"/>
                  <a:pt x="307" y="2568"/>
                </a:cubicBezTo>
                <a:cubicBezTo>
                  <a:pt x="139" y="2576"/>
                  <a:pt x="9" y="2721"/>
                  <a:pt x="17" y="2889"/>
                </a:cubicBezTo>
                <a:lnTo>
                  <a:pt x="26" y="3123"/>
                </a:lnTo>
                <a:lnTo>
                  <a:pt x="40" y="3392"/>
                </a:lnTo>
                <a:lnTo>
                  <a:pt x="49" y="3505"/>
                </a:lnTo>
                <a:cubicBezTo>
                  <a:pt x="63" y="3767"/>
                  <a:pt x="382" y="3886"/>
                  <a:pt x="573" y="3698"/>
                </a:cubicBezTo>
                <a:cubicBezTo>
                  <a:pt x="634" y="3635"/>
                  <a:pt x="665" y="3551"/>
                  <a:pt x="659" y="3463"/>
                </a:cubicBezTo>
                <a:lnTo>
                  <a:pt x="652" y="3358"/>
                </a:lnTo>
                <a:lnTo>
                  <a:pt x="638" y="3096"/>
                </a:lnTo>
                <a:lnTo>
                  <a:pt x="627" y="2862"/>
                </a:lnTo>
                <a:close/>
                <a:moveTo>
                  <a:pt x="837" y="5263"/>
                </a:moveTo>
                <a:cubicBezTo>
                  <a:pt x="822" y="5154"/>
                  <a:pt x="749" y="5062"/>
                  <a:pt x="646" y="5022"/>
                </a:cubicBezTo>
                <a:cubicBezTo>
                  <a:pt x="430" y="4938"/>
                  <a:pt x="196" y="5123"/>
                  <a:pt x="233" y="5351"/>
                </a:cubicBezTo>
                <a:lnTo>
                  <a:pt x="248" y="5466"/>
                </a:lnTo>
                <a:lnTo>
                  <a:pt x="286" y="5716"/>
                </a:lnTo>
                <a:lnTo>
                  <a:pt x="325" y="5961"/>
                </a:lnTo>
                <a:cubicBezTo>
                  <a:pt x="374" y="6263"/>
                  <a:pt x="797" y="6309"/>
                  <a:pt x="910" y="6026"/>
                </a:cubicBezTo>
                <a:cubicBezTo>
                  <a:pt x="931" y="5974"/>
                  <a:pt x="937" y="5915"/>
                  <a:pt x="929" y="5860"/>
                </a:cubicBezTo>
                <a:lnTo>
                  <a:pt x="889" y="5622"/>
                </a:lnTo>
                <a:lnTo>
                  <a:pt x="854" y="5378"/>
                </a:lnTo>
                <a:lnTo>
                  <a:pt x="837" y="5263"/>
                </a:lnTo>
                <a:close/>
                <a:moveTo>
                  <a:pt x="1304" y="7625"/>
                </a:moveTo>
                <a:cubicBezTo>
                  <a:pt x="1260" y="7462"/>
                  <a:pt x="1093" y="7365"/>
                  <a:pt x="929" y="7407"/>
                </a:cubicBezTo>
                <a:cubicBezTo>
                  <a:pt x="768" y="7451"/>
                  <a:pt x="669" y="7619"/>
                  <a:pt x="713" y="7782"/>
                </a:cubicBezTo>
                <a:lnTo>
                  <a:pt x="740" y="7879"/>
                </a:lnTo>
                <a:lnTo>
                  <a:pt x="801" y="8109"/>
                </a:lnTo>
                <a:lnTo>
                  <a:pt x="881" y="8382"/>
                </a:lnTo>
                <a:cubicBezTo>
                  <a:pt x="929" y="8543"/>
                  <a:pt x="1101" y="8633"/>
                  <a:pt x="1262" y="8585"/>
                </a:cubicBezTo>
                <a:cubicBezTo>
                  <a:pt x="1424" y="8535"/>
                  <a:pt x="1514" y="8365"/>
                  <a:pt x="1466" y="8204"/>
                </a:cubicBezTo>
                <a:lnTo>
                  <a:pt x="1390" y="7946"/>
                </a:lnTo>
                <a:lnTo>
                  <a:pt x="1331" y="7721"/>
                </a:lnTo>
                <a:lnTo>
                  <a:pt x="1304" y="7625"/>
                </a:lnTo>
                <a:close/>
                <a:moveTo>
                  <a:pt x="2050" y="9907"/>
                </a:moveTo>
                <a:cubicBezTo>
                  <a:pt x="1987" y="9752"/>
                  <a:pt x="1807" y="9677"/>
                  <a:pt x="1652" y="9742"/>
                </a:cubicBezTo>
                <a:cubicBezTo>
                  <a:pt x="1495" y="9805"/>
                  <a:pt x="1422" y="9983"/>
                  <a:pt x="1486" y="10140"/>
                </a:cubicBezTo>
                <a:lnTo>
                  <a:pt x="1549" y="10301"/>
                </a:lnTo>
                <a:lnTo>
                  <a:pt x="1637" y="10511"/>
                </a:lnTo>
                <a:lnTo>
                  <a:pt x="1723" y="10712"/>
                </a:lnTo>
                <a:cubicBezTo>
                  <a:pt x="1851" y="11003"/>
                  <a:pt x="2298" y="10928"/>
                  <a:pt x="2310" y="10591"/>
                </a:cubicBezTo>
                <a:cubicBezTo>
                  <a:pt x="2310" y="10549"/>
                  <a:pt x="2302" y="10505"/>
                  <a:pt x="2283" y="10465"/>
                </a:cubicBezTo>
                <a:lnTo>
                  <a:pt x="2199" y="10272"/>
                </a:lnTo>
                <a:lnTo>
                  <a:pt x="2115" y="10069"/>
                </a:lnTo>
                <a:lnTo>
                  <a:pt x="2050" y="9909"/>
                </a:lnTo>
                <a:close/>
                <a:moveTo>
                  <a:pt x="3090" y="12072"/>
                </a:moveTo>
                <a:cubicBezTo>
                  <a:pt x="2928" y="11791"/>
                  <a:pt x="2486" y="11923"/>
                  <a:pt x="2522" y="12263"/>
                </a:cubicBezTo>
                <a:cubicBezTo>
                  <a:pt x="2526" y="12303"/>
                  <a:pt x="2539" y="12343"/>
                  <a:pt x="2560" y="12378"/>
                </a:cubicBezTo>
                <a:lnTo>
                  <a:pt x="2622" y="12487"/>
                </a:lnTo>
                <a:lnTo>
                  <a:pt x="2733" y="12676"/>
                </a:lnTo>
                <a:lnTo>
                  <a:pt x="2845" y="12860"/>
                </a:lnTo>
                <a:lnTo>
                  <a:pt x="2876" y="12913"/>
                </a:lnTo>
                <a:cubicBezTo>
                  <a:pt x="3060" y="13202"/>
                  <a:pt x="3513" y="13017"/>
                  <a:pt x="3431" y="12674"/>
                </a:cubicBezTo>
                <a:cubicBezTo>
                  <a:pt x="3423" y="12644"/>
                  <a:pt x="3410" y="12615"/>
                  <a:pt x="3394" y="12590"/>
                </a:cubicBezTo>
                <a:lnTo>
                  <a:pt x="3257" y="12366"/>
                </a:lnTo>
                <a:lnTo>
                  <a:pt x="3153" y="12183"/>
                </a:lnTo>
                <a:lnTo>
                  <a:pt x="3090" y="12072"/>
                </a:lnTo>
                <a:close/>
                <a:moveTo>
                  <a:pt x="4412" y="14072"/>
                </a:moveTo>
                <a:cubicBezTo>
                  <a:pt x="4307" y="13940"/>
                  <a:pt x="4117" y="13916"/>
                  <a:pt x="3983" y="14021"/>
                </a:cubicBezTo>
                <a:cubicBezTo>
                  <a:pt x="3850" y="14126"/>
                  <a:pt x="3827" y="14317"/>
                  <a:pt x="3932" y="14451"/>
                </a:cubicBezTo>
                <a:lnTo>
                  <a:pt x="4060" y="14614"/>
                </a:lnTo>
                <a:lnTo>
                  <a:pt x="4190" y="14778"/>
                </a:lnTo>
                <a:lnTo>
                  <a:pt x="4316" y="14933"/>
                </a:lnTo>
                <a:cubicBezTo>
                  <a:pt x="4525" y="15182"/>
                  <a:pt x="4923" y="14983"/>
                  <a:pt x="4848" y="14665"/>
                </a:cubicBezTo>
                <a:cubicBezTo>
                  <a:pt x="4838" y="14621"/>
                  <a:pt x="4817" y="14581"/>
                  <a:pt x="4789" y="14545"/>
                </a:cubicBezTo>
                <a:lnTo>
                  <a:pt x="4666" y="14396"/>
                </a:lnTo>
                <a:lnTo>
                  <a:pt x="4540" y="14237"/>
                </a:lnTo>
                <a:lnTo>
                  <a:pt x="4412" y="14072"/>
                </a:lnTo>
                <a:close/>
                <a:moveTo>
                  <a:pt x="6001" y="15876"/>
                </a:moveTo>
                <a:cubicBezTo>
                  <a:pt x="5881" y="15759"/>
                  <a:pt x="5688" y="15759"/>
                  <a:pt x="5569" y="15878"/>
                </a:cubicBezTo>
                <a:cubicBezTo>
                  <a:pt x="5452" y="15998"/>
                  <a:pt x="5452" y="16192"/>
                  <a:pt x="5571" y="16310"/>
                </a:cubicBezTo>
                <a:lnTo>
                  <a:pt x="5739" y="16473"/>
                </a:lnTo>
                <a:lnTo>
                  <a:pt x="5888" y="16616"/>
                </a:lnTo>
                <a:lnTo>
                  <a:pt x="6017" y="16739"/>
                </a:lnTo>
                <a:cubicBezTo>
                  <a:pt x="6273" y="16972"/>
                  <a:pt x="6663" y="16672"/>
                  <a:pt x="6489" y="16362"/>
                </a:cubicBezTo>
                <a:cubicBezTo>
                  <a:pt x="6474" y="16335"/>
                  <a:pt x="6455" y="16312"/>
                  <a:pt x="6435" y="16291"/>
                </a:cubicBezTo>
                <a:lnTo>
                  <a:pt x="6307" y="16174"/>
                </a:lnTo>
                <a:lnTo>
                  <a:pt x="6162" y="16035"/>
                </a:lnTo>
                <a:lnTo>
                  <a:pt x="6001" y="15878"/>
                </a:lnTo>
                <a:close/>
                <a:moveTo>
                  <a:pt x="7813" y="17454"/>
                </a:moveTo>
                <a:cubicBezTo>
                  <a:pt x="7679" y="17351"/>
                  <a:pt x="7487" y="17376"/>
                  <a:pt x="7386" y="17511"/>
                </a:cubicBezTo>
                <a:cubicBezTo>
                  <a:pt x="7283" y="17645"/>
                  <a:pt x="7308" y="17838"/>
                  <a:pt x="7443" y="17940"/>
                </a:cubicBezTo>
                <a:lnTo>
                  <a:pt x="7623" y="18076"/>
                </a:lnTo>
                <a:lnTo>
                  <a:pt x="7788" y="18198"/>
                </a:lnTo>
                <a:lnTo>
                  <a:pt x="7941" y="18309"/>
                </a:lnTo>
                <a:cubicBezTo>
                  <a:pt x="7994" y="18347"/>
                  <a:pt x="8059" y="18368"/>
                  <a:pt x="8124" y="18366"/>
                </a:cubicBezTo>
                <a:cubicBezTo>
                  <a:pt x="8417" y="18359"/>
                  <a:pt x="8534" y="17982"/>
                  <a:pt x="8296" y="17812"/>
                </a:cubicBezTo>
                <a:lnTo>
                  <a:pt x="8149" y="17706"/>
                </a:lnTo>
                <a:lnTo>
                  <a:pt x="7990" y="17586"/>
                </a:lnTo>
                <a:lnTo>
                  <a:pt x="7813" y="17454"/>
                </a:lnTo>
                <a:close/>
                <a:moveTo>
                  <a:pt x="9809" y="18797"/>
                </a:moveTo>
                <a:cubicBezTo>
                  <a:pt x="9750" y="18762"/>
                  <a:pt x="9679" y="18749"/>
                  <a:pt x="9610" y="18760"/>
                </a:cubicBezTo>
                <a:cubicBezTo>
                  <a:pt x="9325" y="18799"/>
                  <a:pt x="9249" y="19177"/>
                  <a:pt x="9498" y="19323"/>
                </a:cubicBezTo>
                <a:lnTo>
                  <a:pt x="9681" y="19430"/>
                </a:lnTo>
                <a:lnTo>
                  <a:pt x="9859" y="19533"/>
                </a:lnTo>
                <a:lnTo>
                  <a:pt x="10035" y="19631"/>
                </a:lnTo>
                <a:cubicBezTo>
                  <a:pt x="10184" y="19717"/>
                  <a:pt x="10372" y="19665"/>
                  <a:pt x="10454" y="19516"/>
                </a:cubicBezTo>
                <a:cubicBezTo>
                  <a:pt x="10538" y="19365"/>
                  <a:pt x="10481" y="19179"/>
                  <a:pt x="10333" y="19097"/>
                </a:cubicBezTo>
                <a:lnTo>
                  <a:pt x="10161" y="19003"/>
                </a:lnTo>
                <a:lnTo>
                  <a:pt x="9987" y="18902"/>
                </a:lnTo>
                <a:lnTo>
                  <a:pt x="9809" y="18797"/>
                </a:lnTo>
                <a:close/>
                <a:moveTo>
                  <a:pt x="11944" y="19910"/>
                </a:moveTo>
                <a:cubicBezTo>
                  <a:pt x="11636" y="19776"/>
                  <a:pt x="11370" y="20160"/>
                  <a:pt x="11600" y="20403"/>
                </a:cubicBezTo>
                <a:cubicBezTo>
                  <a:pt x="11628" y="20430"/>
                  <a:pt x="11659" y="20453"/>
                  <a:pt x="11695" y="20468"/>
                </a:cubicBezTo>
                <a:lnTo>
                  <a:pt x="11875" y="20549"/>
                </a:lnTo>
                <a:lnTo>
                  <a:pt x="12064" y="20631"/>
                </a:lnTo>
                <a:lnTo>
                  <a:pt x="12263" y="20717"/>
                </a:lnTo>
                <a:cubicBezTo>
                  <a:pt x="12598" y="20851"/>
                  <a:pt x="12854" y="20401"/>
                  <a:pt x="12550" y="20183"/>
                </a:cubicBezTo>
                <a:cubicBezTo>
                  <a:pt x="12533" y="20170"/>
                  <a:pt x="12514" y="20160"/>
                  <a:pt x="12495" y="20153"/>
                </a:cubicBezTo>
                <a:lnTo>
                  <a:pt x="12307" y="20072"/>
                </a:lnTo>
                <a:lnTo>
                  <a:pt x="12122" y="19990"/>
                </a:lnTo>
                <a:lnTo>
                  <a:pt x="11942" y="19910"/>
                </a:lnTo>
                <a:close/>
                <a:moveTo>
                  <a:pt x="14187" y="20799"/>
                </a:moveTo>
                <a:cubicBezTo>
                  <a:pt x="14029" y="20751"/>
                  <a:pt x="13862" y="20837"/>
                  <a:pt x="13809" y="20994"/>
                </a:cubicBezTo>
                <a:cubicBezTo>
                  <a:pt x="13757" y="21151"/>
                  <a:pt x="13839" y="21323"/>
                  <a:pt x="13994" y="21377"/>
                </a:cubicBezTo>
                <a:lnTo>
                  <a:pt x="14172" y="21438"/>
                </a:lnTo>
                <a:lnTo>
                  <a:pt x="14367" y="21501"/>
                </a:lnTo>
                <a:lnTo>
                  <a:pt x="14581" y="21570"/>
                </a:lnTo>
                <a:cubicBezTo>
                  <a:pt x="14922" y="21671"/>
                  <a:pt x="15130" y="21220"/>
                  <a:pt x="14840" y="21025"/>
                </a:cubicBezTo>
                <a:cubicBezTo>
                  <a:pt x="14817" y="21008"/>
                  <a:pt x="14790" y="20996"/>
                  <a:pt x="14763" y="20987"/>
                </a:cubicBezTo>
                <a:lnTo>
                  <a:pt x="14555" y="20920"/>
                </a:lnTo>
                <a:lnTo>
                  <a:pt x="14367" y="20857"/>
                </a:lnTo>
                <a:lnTo>
                  <a:pt x="14189" y="20799"/>
                </a:lnTo>
                <a:close/>
                <a:moveTo>
                  <a:pt x="16507" y="21474"/>
                </a:moveTo>
                <a:cubicBezTo>
                  <a:pt x="16341" y="21432"/>
                  <a:pt x="16173" y="21532"/>
                  <a:pt x="16134" y="21698"/>
                </a:cubicBezTo>
                <a:cubicBezTo>
                  <a:pt x="16096" y="21866"/>
                  <a:pt x="16198" y="22031"/>
                  <a:pt x="16366" y="22067"/>
                </a:cubicBezTo>
                <a:lnTo>
                  <a:pt x="16536" y="22109"/>
                </a:lnTo>
                <a:lnTo>
                  <a:pt x="16735" y="22155"/>
                </a:lnTo>
                <a:lnTo>
                  <a:pt x="16968" y="22207"/>
                </a:lnTo>
                <a:cubicBezTo>
                  <a:pt x="17133" y="22243"/>
                  <a:pt x="17295" y="22138"/>
                  <a:pt x="17330" y="21972"/>
                </a:cubicBezTo>
                <a:cubicBezTo>
                  <a:pt x="17366" y="21807"/>
                  <a:pt x="17261" y="21645"/>
                  <a:pt x="17095" y="21610"/>
                </a:cubicBezTo>
                <a:lnTo>
                  <a:pt x="16871" y="21560"/>
                </a:lnTo>
                <a:lnTo>
                  <a:pt x="16676" y="21516"/>
                </a:lnTo>
                <a:lnTo>
                  <a:pt x="16507" y="21474"/>
                </a:lnTo>
                <a:close/>
                <a:moveTo>
                  <a:pt x="18879" y="21945"/>
                </a:moveTo>
                <a:cubicBezTo>
                  <a:pt x="18711" y="21920"/>
                  <a:pt x="18558" y="22035"/>
                  <a:pt x="18533" y="22201"/>
                </a:cubicBezTo>
                <a:cubicBezTo>
                  <a:pt x="18508" y="22369"/>
                  <a:pt x="18621" y="22524"/>
                  <a:pt x="18787" y="22549"/>
                </a:cubicBezTo>
                <a:cubicBezTo>
                  <a:pt x="18990" y="22580"/>
                  <a:pt x="19193" y="22610"/>
                  <a:pt x="19399" y="22637"/>
                </a:cubicBezTo>
                <a:cubicBezTo>
                  <a:pt x="19566" y="22664"/>
                  <a:pt x="19726" y="22545"/>
                  <a:pt x="19747" y="22375"/>
                </a:cubicBezTo>
                <a:cubicBezTo>
                  <a:pt x="19770" y="22203"/>
                  <a:pt x="19646" y="22050"/>
                  <a:pt x="19476" y="22031"/>
                </a:cubicBezTo>
                <a:lnTo>
                  <a:pt x="19223" y="21995"/>
                </a:lnTo>
                <a:lnTo>
                  <a:pt x="18879" y="21943"/>
                </a:lnTo>
                <a:close/>
                <a:moveTo>
                  <a:pt x="21281" y="22218"/>
                </a:moveTo>
                <a:cubicBezTo>
                  <a:pt x="21113" y="22207"/>
                  <a:pt x="20966" y="22333"/>
                  <a:pt x="20956" y="22503"/>
                </a:cubicBezTo>
                <a:cubicBezTo>
                  <a:pt x="20943" y="22670"/>
                  <a:pt x="21071" y="22815"/>
                  <a:pt x="21239" y="22827"/>
                </a:cubicBezTo>
                <a:lnTo>
                  <a:pt x="21536" y="22848"/>
                </a:lnTo>
                <a:lnTo>
                  <a:pt x="21855" y="22867"/>
                </a:lnTo>
                <a:cubicBezTo>
                  <a:pt x="21922" y="22869"/>
                  <a:pt x="21987" y="22851"/>
                  <a:pt x="22043" y="22813"/>
                </a:cubicBezTo>
                <a:cubicBezTo>
                  <a:pt x="22282" y="22647"/>
                  <a:pt x="22178" y="22272"/>
                  <a:pt x="21886" y="22255"/>
                </a:cubicBezTo>
                <a:lnTo>
                  <a:pt x="21576" y="22239"/>
                </a:lnTo>
                <a:lnTo>
                  <a:pt x="21283" y="22218"/>
                </a:lnTo>
                <a:close/>
                <a:moveTo>
                  <a:pt x="23699" y="22297"/>
                </a:moveTo>
                <a:cubicBezTo>
                  <a:pt x="23410" y="22297"/>
                  <a:pt x="23284" y="22672"/>
                  <a:pt x="23515" y="22846"/>
                </a:cubicBezTo>
                <a:cubicBezTo>
                  <a:pt x="23569" y="22886"/>
                  <a:pt x="23636" y="22907"/>
                  <a:pt x="23703" y="22907"/>
                </a:cubicBezTo>
                <a:cubicBezTo>
                  <a:pt x="23833" y="22907"/>
                  <a:pt x="23965" y="22905"/>
                  <a:pt x="24093" y="22903"/>
                </a:cubicBezTo>
                <a:lnTo>
                  <a:pt x="24322" y="22897"/>
                </a:lnTo>
                <a:cubicBezTo>
                  <a:pt x="24648" y="22886"/>
                  <a:pt x="24734" y="22429"/>
                  <a:pt x="24418" y="22306"/>
                </a:cubicBezTo>
                <a:cubicBezTo>
                  <a:pt x="24380" y="22291"/>
                  <a:pt x="24340" y="22285"/>
                  <a:pt x="24301" y="22287"/>
                </a:cubicBezTo>
                <a:cubicBezTo>
                  <a:pt x="24164" y="22289"/>
                  <a:pt x="24028" y="22291"/>
                  <a:pt x="23890" y="22295"/>
                </a:cubicBezTo>
                <a:lnTo>
                  <a:pt x="23699" y="22297"/>
                </a:lnTo>
                <a:close/>
                <a:moveTo>
                  <a:pt x="26113" y="22178"/>
                </a:moveTo>
                <a:cubicBezTo>
                  <a:pt x="25778" y="22209"/>
                  <a:pt x="25732" y="22687"/>
                  <a:pt x="26063" y="22777"/>
                </a:cubicBezTo>
                <a:cubicBezTo>
                  <a:pt x="26099" y="22786"/>
                  <a:pt x="26134" y="22790"/>
                  <a:pt x="26170" y="22786"/>
                </a:cubicBezTo>
                <a:lnTo>
                  <a:pt x="26384" y="22767"/>
                </a:lnTo>
                <a:lnTo>
                  <a:pt x="26570" y="22746"/>
                </a:lnTo>
                <a:lnTo>
                  <a:pt x="26786" y="22723"/>
                </a:lnTo>
                <a:cubicBezTo>
                  <a:pt x="26954" y="22702"/>
                  <a:pt x="27073" y="22551"/>
                  <a:pt x="27052" y="22383"/>
                </a:cubicBezTo>
                <a:cubicBezTo>
                  <a:pt x="27031" y="22216"/>
                  <a:pt x="26880" y="22096"/>
                  <a:pt x="26713" y="22115"/>
                </a:cubicBezTo>
                <a:lnTo>
                  <a:pt x="26505" y="22140"/>
                </a:lnTo>
                <a:cubicBezTo>
                  <a:pt x="26375" y="22153"/>
                  <a:pt x="26243" y="22165"/>
                  <a:pt x="26113" y="22178"/>
                </a:cubicBezTo>
                <a:close/>
                <a:moveTo>
                  <a:pt x="28505" y="21851"/>
                </a:moveTo>
                <a:cubicBezTo>
                  <a:pt x="28335" y="21878"/>
                  <a:pt x="28224" y="22039"/>
                  <a:pt x="28255" y="22209"/>
                </a:cubicBezTo>
                <a:cubicBezTo>
                  <a:pt x="28287" y="22377"/>
                  <a:pt x="28452" y="22486"/>
                  <a:pt x="28620" y="22450"/>
                </a:cubicBezTo>
                <a:cubicBezTo>
                  <a:pt x="28729" y="22429"/>
                  <a:pt x="28840" y="22408"/>
                  <a:pt x="28949" y="22385"/>
                </a:cubicBezTo>
                <a:cubicBezTo>
                  <a:pt x="28947" y="22413"/>
                  <a:pt x="28947" y="22438"/>
                  <a:pt x="28951" y="22465"/>
                </a:cubicBezTo>
                <a:lnTo>
                  <a:pt x="28985" y="22672"/>
                </a:lnTo>
                <a:cubicBezTo>
                  <a:pt x="29010" y="22807"/>
                  <a:pt x="29035" y="22941"/>
                  <a:pt x="29060" y="23075"/>
                </a:cubicBezTo>
                <a:cubicBezTo>
                  <a:pt x="29093" y="23240"/>
                  <a:pt x="29253" y="23349"/>
                  <a:pt x="29418" y="23316"/>
                </a:cubicBezTo>
                <a:cubicBezTo>
                  <a:pt x="29584" y="23282"/>
                  <a:pt x="29693" y="23123"/>
                  <a:pt x="29659" y="22957"/>
                </a:cubicBezTo>
                <a:cubicBezTo>
                  <a:pt x="29622" y="22760"/>
                  <a:pt x="29586" y="22563"/>
                  <a:pt x="29555" y="22366"/>
                </a:cubicBezTo>
                <a:cubicBezTo>
                  <a:pt x="29544" y="22287"/>
                  <a:pt x="29500" y="22216"/>
                  <a:pt x="29435" y="22167"/>
                </a:cubicBezTo>
                <a:cubicBezTo>
                  <a:pt x="29517" y="21998"/>
                  <a:pt x="29435" y="21759"/>
                  <a:pt x="29196" y="21727"/>
                </a:cubicBezTo>
                <a:cubicBezTo>
                  <a:pt x="29163" y="21723"/>
                  <a:pt x="29129" y="21725"/>
                  <a:pt x="29098" y="21731"/>
                </a:cubicBezTo>
                <a:cubicBezTo>
                  <a:pt x="28901" y="21773"/>
                  <a:pt x="28702" y="21813"/>
                  <a:pt x="28505" y="21851"/>
                </a:cubicBezTo>
                <a:close/>
                <a:moveTo>
                  <a:pt x="30848" y="21287"/>
                </a:moveTo>
                <a:cubicBezTo>
                  <a:pt x="30531" y="21390"/>
                  <a:pt x="30575" y="21840"/>
                  <a:pt x="30898" y="21882"/>
                </a:cubicBezTo>
                <a:cubicBezTo>
                  <a:pt x="30942" y="21889"/>
                  <a:pt x="30984" y="21884"/>
                  <a:pt x="31026" y="21872"/>
                </a:cubicBezTo>
                <a:lnTo>
                  <a:pt x="31260" y="21801"/>
                </a:lnTo>
                <a:lnTo>
                  <a:pt x="31420" y="21750"/>
                </a:lnTo>
                <a:lnTo>
                  <a:pt x="31619" y="21685"/>
                </a:lnTo>
                <a:cubicBezTo>
                  <a:pt x="31929" y="21574"/>
                  <a:pt x="31875" y="21124"/>
                  <a:pt x="31548" y="21090"/>
                </a:cubicBezTo>
                <a:cubicBezTo>
                  <a:pt x="31504" y="21088"/>
                  <a:pt x="31462" y="21092"/>
                  <a:pt x="31422" y="21107"/>
                </a:cubicBezTo>
                <a:lnTo>
                  <a:pt x="31233" y="21168"/>
                </a:lnTo>
                <a:lnTo>
                  <a:pt x="31078" y="21218"/>
                </a:lnTo>
                <a:lnTo>
                  <a:pt x="30850" y="21287"/>
                </a:lnTo>
                <a:close/>
                <a:moveTo>
                  <a:pt x="33096" y="20449"/>
                </a:moveTo>
                <a:cubicBezTo>
                  <a:pt x="32786" y="20600"/>
                  <a:pt x="32912" y="21052"/>
                  <a:pt x="33247" y="21031"/>
                </a:cubicBezTo>
                <a:cubicBezTo>
                  <a:pt x="33283" y="21029"/>
                  <a:pt x="33318" y="21019"/>
                  <a:pt x="33352" y="21004"/>
                </a:cubicBezTo>
                <a:lnTo>
                  <a:pt x="33492" y="20939"/>
                </a:lnTo>
                <a:lnTo>
                  <a:pt x="33631" y="20872"/>
                </a:lnTo>
                <a:lnTo>
                  <a:pt x="33767" y="20807"/>
                </a:lnTo>
                <a:lnTo>
                  <a:pt x="33916" y="20732"/>
                </a:lnTo>
                <a:cubicBezTo>
                  <a:pt x="34203" y="20583"/>
                  <a:pt x="34090" y="20134"/>
                  <a:pt x="33744" y="20158"/>
                </a:cubicBezTo>
                <a:cubicBezTo>
                  <a:pt x="33704" y="20162"/>
                  <a:pt x="33666" y="20172"/>
                  <a:pt x="33631" y="20191"/>
                </a:cubicBezTo>
                <a:lnTo>
                  <a:pt x="33495" y="20260"/>
                </a:lnTo>
                <a:lnTo>
                  <a:pt x="33362" y="20323"/>
                </a:lnTo>
                <a:lnTo>
                  <a:pt x="33233" y="20386"/>
                </a:lnTo>
                <a:lnTo>
                  <a:pt x="33096" y="20449"/>
                </a:lnTo>
                <a:close/>
                <a:moveTo>
                  <a:pt x="35154" y="19263"/>
                </a:moveTo>
                <a:cubicBezTo>
                  <a:pt x="34907" y="19443"/>
                  <a:pt x="35060" y="19841"/>
                  <a:pt x="35364" y="19812"/>
                </a:cubicBezTo>
                <a:cubicBezTo>
                  <a:pt x="35418" y="19808"/>
                  <a:pt x="35473" y="19787"/>
                  <a:pt x="35519" y="19753"/>
                </a:cubicBezTo>
                <a:lnTo>
                  <a:pt x="35601" y="19692"/>
                </a:lnTo>
                <a:lnTo>
                  <a:pt x="35708" y="19611"/>
                </a:lnTo>
                <a:lnTo>
                  <a:pt x="35814" y="19527"/>
                </a:lnTo>
                <a:lnTo>
                  <a:pt x="35919" y="19443"/>
                </a:lnTo>
                <a:lnTo>
                  <a:pt x="36014" y="19365"/>
                </a:lnTo>
                <a:cubicBezTo>
                  <a:pt x="36263" y="19156"/>
                  <a:pt x="36053" y="18749"/>
                  <a:pt x="35733" y="18837"/>
                </a:cubicBezTo>
                <a:cubicBezTo>
                  <a:pt x="35691" y="18850"/>
                  <a:pt x="35653" y="18869"/>
                  <a:pt x="35620" y="18898"/>
                </a:cubicBezTo>
                <a:lnTo>
                  <a:pt x="35534" y="18969"/>
                </a:lnTo>
                <a:lnTo>
                  <a:pt x="35435" y="19049"/>
                </a:lnTo>
                <a:lnTo>
                  <a:pt x="35337" y="19126"/>
                </a:lnTo>
                <a:lnTo>
                  <a:pt x="35236" y="19202"/>
                </a:lnTo>
                <a:lnTo>
                  <a:pt x="35154" y="19263"/>
                </a:lnTo>
                <a:close/>
                <a:moveTo>
                  <a:pt x="36789" y="17613"/>
                </a:moveTo>
                <a:cubicBezTo>
                  <a:pt x="36602" y="17911"/>
                  <a:pt x="36973" y="18236"/>
                  <a:pt x="37244" y="18012"/>
                </a:cubicBezTo>
                <a:cubicBezTo>
                  <a:pt x="37267" y="17993"/>
                  <a:pt x="37286" y="17970"/>
                  <a:pt x="37302" y="17944"/>
                </a:cubicBezTo>
                <a:cubicBezTo>
                  <a:pt x="37420" y="17762"/>
                  <a:pt x="37520" y="17582"/>
                  <a:pt x="37623" y="17391"/>
                </a:cubicBezTo>
                <a:cubicBezTo>
                  <a:pt x="37747" y="17150"/>
                  <a:pt x="37518" y="16880"/>
                  <a:pt x="37261" y="16959"/>
                </a:cubicBezTo>
                <a:cubicBezTo>
                  <a:pt x="37181" y="16985"/>
                  <a:pt x="37118" y="17039"/>
                  <a:pt x="37080" y="17112"/>
                </a:cubicBezTo>
                <a:cubicBezTo>
                  <a:pt x="36990" y="17284"/>
                  <a:pt x="36894" y="17450"/>
                  <a:pt x="36789" y="17613"/>
                </a:cubicBezTo>
                <a:close/>
                <a:moveTo>
                  <a:pt x="37636" y="15471"/>
                </a:moveTo>
                <a:cubicBezTo>
                  <a:pt x="37613" y="15637"/>
                  <a:pt x="37724" y="15788"/>
                  <a:pt x="37887" y="15815"/>
                </a:cubicBezTo>
                <a:cubicBezTo>
                  <a:pt x="38051" y="15842"/>
                  <a:pt x="38206" y="15733"/>
                  <a:pt x="38237" y="15572"/>
                </a:cubicBezTo>
                <a:cubicBezTo>
                  <a:pt x="38273" y="15356"/>
                  <a:pt x="38294" y="15140"/>
                  <a:pt x="38302" y="14922"/>
                </a:cubicBezTo>
                <a:cubicBezTo>
                  <a:pt x="38310" y="14598"/>
                  <a:pt x="37864" y="14484"/>
                  <a:pt x="37719" y="14784"/>
                </a:cubicBezTo>
                <a:cubicBezTo>
                  <a:pt x="37701" y="14822"/>
                  <a:pt x="37692" y="14864"/>
                  <a:pt x="37690" y="14906"/>
                </a:cubicBezTo>
                <a:cubicBezTo>
                  <a:pt x="37684" y="15096"/>
                  <a:pt x="37665" y="15285"/>
                  <a:pt x="37634" y="15471"/>
                </a:cubicBezTo>
                <a:close/>
                <a:moveTo>
                  <a:pt x="37269" y="13344"/>
                </a:moveTo>
                <a:cubicBezTo>
                  <a:pt x="37460" y="13631"/>
                  <a:pt x="37908" y="13434"/>
                  <a:pt x="37816" y="13093"/>
                </a:cubicBezTo>
                <a:cubicBezTo>
                  <a:pt x="37808" y="13063"/>
                  <a:pt x="37795" y="13034"/>
                  <a:pt x="37778" y="13009"/>
                </a:cubicBezTo>
                <a:cubicBezTo>
                  <a:pt x="37659" y="12827"/>
                  <a:pt x="37529" y="12653"/>
                  <a:pt x="37386" y="12489"/>
                </a:cubicBezTo>
                <a:cubicBezTo>
                  <a:pt x="37346" y="12443"/>
                  <a:pt x="37296" y="12412"/>
                  <a:pt x="37240" y="12395"/>
                </a:cubicBezTo>
                <a:cubicBezTo>
                  <a:pt x="36946" y="12315"/>
                  <a:pt x="36728" y="12663"/>
                  <a:pt x="36927" y="12892"/>
                </a:cubicBezTo>
                <a:cubicBezTo>
                  <a:pt x="37051" y="13034"/>
                  <a:pt x="37164" y="13185"/>
                  <a:pt x="37269" y="13344"/>
                </a:cubicBezTo>
                <a:close/>
                <a:moveTo>
                  <a:pt x="35573" y="11907"/>
                </a:moveTo>
                <a:cubicBezTo>
                  <a:pt x="35731" y="11970"/>
                  <a:pt x="35909" y="11892"/>
                  <a:pt x="35970" y="11735"/>
                </a:cubicBezTo>
                <a:cubicBezTo>
                  <a:pt x="36030" y="11578"/>
                  <a:pt x="35955" y="11399"/>
                  <a:pt x="35798" y="11339"/>
                </a:cubicBezTo>
                <a:cubicBezTo>
                  <a:pt x="35590" y="11255"/>
                  <a:pt x="35374" y="11194"/>
                  <a:pt x="35156" y="11150"/>
                </a:cubicBezTo>
                <a:cubicBezTo>
                  <a:pt x="34989" y="11117"/>
                  <a:pt x="34827" y="11226"/>
                  <a:pt x="34796" y="11393"/>
                </a:cubicBezTo>
                <a:cubicBezTo>
                  <a:pt x="34765" y="11561"/>
                  <a:pt x="34876" y="11722"/>
                  <a:pt x="35043" y="11752"/>
                </a:cubicBezTo>
                <a:cubicBezTo>
                  <a:pt x="35223" y="11787"/>
                  <a:pt x="35402" y="11840"/>
                  <a:pt x="35573" y="11909"/>
                </a:cubicBezTo>
                <a:close/>
                <a:moveTo>
                  <a:pt x="33425" y="11934"/>
                </a:moveTo>
                <a:cubicBezTo>
                  <a:pt x="33740" y="11798"/>
                  <a:pt x="33629" y="11324"/>
                  <a:pt x="33281" y="11349"/>
                </a:cubicBezTo>
                <a:cubicBezTo>
                  <a:pt x="33249" y="11351"/>
                  <a:pt x="33218" y="11358"/>
                  <a:pt x="33186" y="11372"/>
                </a:cubicBezTo>
                <a:cubicBezTo>
                  <a:pt x="32983" y="11456"/>
                  <a:pt x="32788" y="11559"/>
                  <a:pt x="32604" y="11676"/>
                </a:cubicBezTo>
                <a:cubicBezTo>
                  <a:pt x="32319" y="11856"/>
                  <a:pt x="32493" y="12301"/>
                  <a:pt x="32830" y="12234"/>
                </a:cubicBezTo>
                <a:cubicBezTo>
                  <a:pt x="32864" y="12225"/>
                  <a:pt x="32897" y="12213"/>
                  <a:pt x="32929" y="12194"/>
                </a:cubicBezTo>
                <a:cubicBezTo>
                  <a:pt x="33086" y="12093"/>
                  <a:pt x="33253" y="12005"/>
                  <a:pt x="33425" y="11932"/>
                </a:cubicBezTo>
                <a:close/>
                <a:moveTo>
                  <a:pt x="31661" y="13359"/>
                </a:moveTo>
                <a:cubicBezTo>
                  <a:pt x="31860" y="13114"/>
                  <a:pt x="31592" y="12753"/>
                  <a:pt x="31286" y="12896"/>
                </a:cubicBezTo>
                <a:cubicBezTo>
                  <a:pt x="31246" y="12917"/>
                  <a:pt x="31210" y="12944"/>
                  <a:pt x="31183" y="12980"/>
                </a:cubicBezTo>
                <a:cubicBezTo>
                  <a:pt x="31051" y="13145"/>
                  <a:pt x="30927" y="13313"/>
                  <a:pt x="30808" y="13487"/>
                </a:cubicBezTo>
                <a:cubicBezTo>
                  <a:pt x="30607" y="13789"/>
                  <a:pt x="30996" y="14130"/>
                  <a:pt x="31271" y="13881"/>
                </a:cubicBezTo>
                <a:cubicBezTo>
                  <a:pt x="31286" y="13866"/>
                  <a:pt x="31298" y="13849"/>
                  <a:pt x="31311" y="13833"/>
                </a:cubicBezTo>
                <a:cubicBezTo>
                  <a:pt x="31424" y="13671"/>
                  <a:pt x="31539" y="13514"/>
                  <a:pt x="31661" y="13359"/>
                </a:cubicBezTo>
                <a:close/>
                <a:moveTo>
                  <a:pt x="30437" y="15381"/>
                </a:moveTo>
                <a:cubicBezTo>
                  <a:pt x="30504" y="15230"/>
                  <a:pt x="30437" y="15050"/>
                  <a:pt x="30284" y="14981"/>
                </a:cubicBezTo>
                <a:cubicBezTo>
                  <a:pt x="30133" y="14912"/>
                  <a:pt x="29955" y="14975"/>
                  <a:pt x="29881" y="15126"/>
                </a:cubicBezTo>
                <a:lnTo>
                  <a:pt x="29793" y="15321"/>
                </a:lnTo>
                <a:lnTo>
                  <a:pt x="29733" y="15457"/>
                </a:lnTo>
                <a:lnTo>
                  <a:pt x="29676" y="15591"/>
                </a:lnTo>
                <a:lnTo>
                  <a:pt x="29630" y="15700"/>
                </a:lnTo>
                <a:cubicBezTo>
                  <a:pt x="29506" y="16014"/>
                  <a:pt x="29909" y="16272"/>
                  <a:pt x="30143" y="16016"/>
                </a:cubicBezTo>
                <a:cubicBezTo>
                  <a:pt x="30166" y="15989"/>
                  <a:pt x="30183" y="15960"/>
                  <a:pt x="30196" y="15928"/>
                </a:cubicBezTo>
                <a:lnTo>
                  <a:pt x="30238" y="15828"/>
                </a:lnTo>
                <a:lnTo>
                  <a:pt x="30292" y="15698"/>
                </a:lnTo>
                <a:lnTo>
                  <a:pt x="30349" y="15568"/>
                </a:lnTo>
                <a:lnTo>
                  <a:pt x="30435" y="15381"/>
                </a:lnTo>
                <a:close/>
                <a:moveTo>
                  <a:pt x="29659" y="17628"/>
                </a:moveTo>
                <a:cubicBezTo>
                  <a:pt x="29733" y="17293"/>
                  <a:pt x="29284" y="17104"/>
                  <a:pt x="29098" y="17406"/>
                </a:cubicBezTo>
                <a:cubicBezTo>
                  <a:pt x="29083" y="17433"/>
                  <a:pt x="29070" y="17462"/>
                  <a:pt x="29064" y="17492"/>
                </a:cubicBezTo>
                <a:lnTo>
                  <a:pt x="29033" y="17634"/>
                </a:lnTo>
                <a:lnTo>
                  <a:pt x="29003" y="17770"/>
                </a:lnTo>
                <a:lnTo>
                  <a:pt x="28978" y="17907"/>
                </a:lnTo>
                <a:lnTo>
                  <a:pt x="28940" y="18108"/>
                </a:lnTo>
                <a:cubicBezTo>
                  <a:pt x="28888" y="18443"/>
                  <a:pt x="29334" y="18602"/>
                  <a:pt x="29506" y="18313"/>
                </a:cubicBezTo>
                <a:cubicBezTo>
                  <a:pt x="29525" y="18280"/>
                  <a:pt x="29538" y="18244"/>
                  <a:pt x="29544" y="18209"/>
                </a:cubicBezTo>
                <a:lnTo>
                  <a:pt x="29578" y="18020"/>
                </a:lnTo>
                <a:lnTo>
                  <a:pt x="29605" y="17892"/>
                </a:lnTo>
                <a:lnTo>
                  <a:pt x="29630" y="17762"/>
                </a:lnTo>
                <a:lnTo>
                  <a:pt x="29661" y="17626"/>
                </a:lnTo>
                <a:close/>
                <a:moveTo>
                  <a:pt x="29379" y="19984"/>
                </a:moveTo>
                <a:cubicBezTo>
                  <a:pt x="29379" y="19669"/>
                  <a:pt x="28964" y="19556"/>
                  <a:pt x="28806" y="19833"/>
                </a:cubicBezTo>
                <a:cubicBezTo>
                  <a:pt x="28781" y="19877"/>
                  <a:pt x="28767" y="19927"/>
                  <a:pt x="28767" y="19979"/>
                </a:cubicBezTo>
                <a:lnTo>
                  <a:pt x="28767" y="20088"/>
                </a:lnTo>
                <a:lnTo>
                  <a:pt x="28767" y="20225"/>
                </a:lnTo>
                <a:lnTo>
                  <a:pt x="28767" y="20361"/>
                </a:lnTo>
                <a:lnTo>
                  <a:pt x="28769" y="20497"/>
                </a:lnTo>
                <a:lnTo>
                  <a:pt x="28771" y="20602"/>
                </a:lnTo>
                <a:cubicBezTo>
                  <a:pt x="28773" y="20774"/>
                  <a:pt x="28915" y="20910"/>
                  <a:pt x="29087" y="20906"/>
                </a:cubicBezTo>
                <a:cubicBezTo>
                  <a:pt x="29259" y="20899"/>
                  <a:pt x="29391" y="20753"/>
                  <a:pt x="29383" y="20581"/>
                </a:cubicBezTo>
                <a:lnTo>
                  <a:pt x="29376" y="20352"/>
                </a:lnTo>
                <a:lnTo>
                  <a:pt x="29376" y="20222"/>
                </a:lnTo>
                <a:lnTo>
                  <a:pt x="29379" y="19984"/>
                </a:lnTo>
                <a:close/>
                <a:moveTo>
                  <a:pt x="30093" y="24707"/>
                </a:moveTo>
                <a:cubicBezTo>
                  <a:pt x="30007" y="24408"/>
                  <a:pt x="29565" y="24416"/>
                  <a:pt x="29500" y="24743"/>
                </a:cubicBezTo>
                <a:cubicBezTo>
                  <a:pt x="29492" y="24791"/>
                  <a:pt x="29494" y="24837"/>
                  <a:pt x="29508" y="24883"/>
                </a:cubicBezTo>
                <a:cubicBezTo>
                  <a:pt x="29567" y="25080"/>
                  <a:pt x="29628" y="25275"/>
                  <a:pt x="29691" y="25472"/>
                </a:cubicBezTo>
                <a:cubicBezTo>
                  <a:pt x="29793" y="25787"/>
                  <a:pt x="30263" y="25741"/>
                  <a:pt x="30288" y="25391"/>
                </a:cubicBezTo>
                <a:cubicBezTo>
                  <a:pt x="30288" y="25355"/>
                  <a:pt x="30284" y="25319"/>
                  <a:pt x="30273" y="25286"/>
                </a:cubicBezTo>
                <a:cubicBezTo>
                  <a:pt x="30211" y="25093"/>
                  <a:pt x="30152" y="24902"/>
                  <a:pt x="30093" y="24709"/>
                </a:cubicBezTo>
                <a:close/>
                <a:moveTo>
                  <a:pt x="30885" y="26990"/>
                </a:moveTo>
                <a:cubicBezTo>
                  <a:pt x="30760" y="26673"/>
                  <a:pt x="30284" y="26772"/>
                  <a:pt x="30296" y="27115"/>
                </a:cubicBezTo>
                <a:cubicBezTo>
                  <a:pt x="30299" y="27151"/>
                  <a:pt x="30305" y="27184"/>
                  <a:pt x="30317" y="27216"/>
                </a:cubicBezTo>
                <a:cubicBezTo>
                  <a:pt x="30393" y="27407"/>
                  <a:pt x="30470" y="27597"/>
                  <a:pt x="30548" y="27786"/>
                </a:cubicBezTo>
                <a:cubicBezTo>
                  <a:pt x="30611" y="27943"/>
                  <a:pt x="30791" y="28021"/>
                  <a:pt x="30948" y="27956"/>
                </a:cubicBezTo>
                <a:cubicBezTo>
                  <a:pt x="31105" y="27891"/>
                  <a:pt x="31179" y="27711"/>
                  <a:pt x="31112" y="27553"/>
                </a:cubicBezTo>
                <a:cubicBezTo>
                  <a:pt x="31036" y="27365"/>
                  <a:pt x="30959" y="27178"/>
                  <a:pt x="30885" y="26990"/>
                </a:cubicBezTo>
                <a:close/>
                <a:moveTo>
                  <a:pt x="31841" y="29222"/>
                </a:moveTo>
                <a:cubicBezTo>
                  <a:pt x="31814" y="29161"/>
                  <a:pt x="31768" y="29110"/>
                  <a:pt x="31709" y="29079"/>
                </a:cubicBezTo>
                <a:cubicBezTo>
                  <a:pt x="31449" y="28941"/>
                  <a:pt x="31164" y="29211"/>
                  <a:pt x="31286" y="29477"/>
                </a:cubicBezTo>
                <a:cubicBezTo>
                  <a:pt x="31372" y="29662"/>
                  <a:pt x="31457" y="29848"/>
                  <a:pt x="31543" y="30033"/>
                </a:cubicBezTo>
                <a:cubicBezTo>
                  <a:pt x="31696" y="30347"/>
                  <a:pt x="32170" y="30207"/>
                  <a:pt x="32124" y="29859"/>
                </a:cubicBezTo>
                <a:cubicBezTo>
                  <a:pt x="32118" y="29829"/>
                  <a:pt x="32109" y="29800"/>
                  <a:pt x="32097" y="29773"/>
                </a:cubicBezTo>
                <a:cubicBezTo>
                  <a:pt x="32011" y="29590"/>
                  <a:pt x="31925" y="29406"/>
                  <a:pt x="31841" y="29224"/>
                </a:cubicBezTo>
                <a:close/>
                <a:moveTo>
                  <a:pt x="32889" y="31420"/>
                </a:moveTo>
                <a:cubicBezTo>
                  <a:pt x="32818" y="31265"/>
                  <a:pt x="32631" y="31198"/>
                  <a:pt x="32476" y="31273"/>
                </a:cubicBezTo>
                <a:cubicBezTo>
                  <a:pt x="32323" y="31349"/>
                  <a:pt x="32262" y="31537"/>
                  <a:pt x="32342" y="31688"/>
                </a:cubicBezTo>
                <a:lnTo>
                  <a:pt x="32612" y="32237"/>
                </a:lnTo>
                <a:cubicBezTo>
                  <a:pt x="32642" y="32298"/>
                  <a:pt x="32690" y="32346"/>
                  <a:pt x="32751" y="32376"/>
                </a:cubicBezTo>
                <a:cubicBezTo>
                  <a:pt x="33012" y="32503"/>
                  <a:pt x="33287" y="32229"/>
                  <a:pt x="33159" y="31967"/>
                </a:cubicBezTo>
                <a:close/>
                <a:moveTo>
                  <a:pt x="33974" y="33608"/>
                </a:moveTo>
                <a:cubicBezTo>
                  <a:pt x="33899" y="33457"/>
                  <a:pt x="33715" y="33394"/>
                  <a:pt x="33564" y="33470"/>
                </a:cubicBezTo>
                <a:cubicBezTo>
                  <a:pt x="33413" y="33545"/>
                  <a:pt x="33350" y="33727"/>
                  <a:pt x="33425" y="33878"/>
                </a:cubicBezTo>
                <a:lnTo>
                  <a:pt x="33696" y="34427"/>
                </a:lnTo>
                <a:cubicBezTo>
                  <a:pt x="33834" y="34710"/>
                  <a:pt x="34274" y="34622"/>
                  <a:pt x="34274" y="34283"/>
                </a:cubicBezTo>
                <a:cubicBezTo>
                  <a:pt x="34274" y="34239"/>
                  <a:pt x="34264" y="34197"/>
                  <a:pt x="34245" y="34157"/>
                </a:cubicBezTo>
                <a:close/>
                <a:moveTo>
                  <a:pt x="35041" y="35815"/>
                </a:moveTo>
                <a:cubicBezTo>
                  <a:pt x="34890" y="35500"/>
                  <a:pt x="34417" y="35637"/>
                  <a:pt x="34463" y="35989"/>
                </a:cubicBezTo>
                <a:cubicBezTo>
                  <a:pt x="34467" y="36018"/>
                  <a:pt x="34475" y="36045"/>
                  <a:pt x="34488" y="36072"/>
                </a:cubicBezTo>
                <a:cubicBezTo>
                  <a:pt x="34574" y="36255"/>
                  <a:pt x="34660" y="36439"/>
                  <a:pt x="34744" y="36624"/>
                </a:cubicBezTo>
                <a:cubicBezTo>
                  <a:pt x="34815" y="36777"/>
                  <a:pt x="34995" y="36846"/>
                  <a:pt x="35148" y="36775"/>
                </a:cubicBezTo>
                <a:cubicBezTo>
                  <a:pt x="35301" y="36705"/>
                  <a:pt x="35370" y="36525"/>
                  <a:pt x="35301" y="36370"/>
                </a:cubicBezTo>
                <a:cubicBezTo>
                  <a:pt x="35215" y="36186"/>
                  <a:pt x="35129" y="35999"/>
                  <a:pt x="35043" y="35815"/>
                </a:cubicBezTo>
                <a:close/>
                <a:moveTo>
                  <a:pt x="36037" y="38061"/>
                </a:moveTo>
                <a:cubicBezTo>
                  <a:pt x="35974" y="37906"/>
                  <a:pt x="35794" y="37831"/>
                  <a:pt x="35638" y="37896"/>
                </a:cubicBezTo>
                <a:cubicBezTo>
                  <a:pt x="35481" y="37959"/>
                  <a:pt x="35408" y="38139"/>
                  <a:pt x="35471" y="38294"/>
                </a:cubicBezTo>
                <a:cubicBezTo>
                  <a:pt x="35548" y="38480"/>
                  <a:pt x="35624" y="38667"/>
                  <a:pt x="35697" y="38856"/>
                </a:cubicBezTo>
                <a:cubicBezTo>
                  <a:pt x="35821" y="39164"/>
                  <a:pt x="36276" y="39086"/>
                  <a:pt x="36286" y="38749"/>
                </a:cubicBezTo>
                <a:cubicBezTo>
                  <a:pt x="36288" y="38709"/>
                  <a:pt x="36280" y="38671"/>
                  <a:pt x="36267" y="38633"/>
                </a:cubicBezTo>
                <a:cubicBezTo>
                  <a:pt x="36192" y="38443"/>
                  <a:pt x="36114" y="38252"/>
                  <a:pt x="36037" y="38061"/>
                </a:cubicBezTo>
                <a:close/>
                <a:moveTo>
                  <a:pt x="36887" y="40379"/>
                </a:moveTo>
                <a:cubicBezTo>
                  <a:pt x="36785" y="40063"/>
                  <a:pt x="36324" y="40109"/>
                  <a:pt x="36292" y="40446"/>
                </a:cubicBezTo>
                <a:cubicBezTo>
                  <a:pt x="36288" y="40486"/>
                  <a:pt x="36292" y="40526"/>
                  <a:pt x="36305" y="40562"/>
                </a:cubicBezTo>
                <a:cubicBezTo>
                  <a:pt x="36366" y="40754"/>
                  <a:pt x="36424" y="40947"/>
                  <a:pt x="36481" y="41138"/>
                </a:cubicBezTo>
                <a:cubicBezTo>
                  <a:pt x="36523" y="41305"/>
                  <a:pt x="36695" y="41404"/>
                  <a:pt x="36860" y="41356"/>
                </a:cubicBezTo>
                <a:cubicBezTo>
                  <a:pt x="37026" y="41308"/>
                  <a:pt x="37118" y="41134"/>
                  <a:pt x="37068" y="40970"/>
                </a:cubicBezTo>
                <a:cubicBezTo>
                  <a:pt x="37009" y="40771"/>
                  <a:pt x="36950" y="40576"/>
                  <a:pt x="36887" y="40379"/>
                </a:cubicBezTo>
                <a:close/>
                <a:moveTo>
                  <a:pt x="37502" y="42783"/>
                </a:moveTo>
                <a:cubicBezTo>
                  <a:pt x="37470" y="42615"/>
                  <a:pt x="37311" y="42506"/>
                  <a:pt x="37145" y="42536"/>
                </a:cubicBezTo>
                <a:cubicBezTo>
                  <a:pt x="36980" y="42565"/>
                  <a:pt x="36869" y="42724"/>
                  <a:pt x="36898" y="42892"/>
                </a:cubicBezTo>
                <a:cubicBezTo>
                  <a:pt x="36934" y="43089"/>
                  <a:pt x="36967" y="43284"/>
                  <a:pt x="36996" y="43483"/>
                </a:cubicBezTo>
                <a:cubicBezTo>
                  <a:pt x="37047" y="43806"/>
                  <a:pt x="37495" y="43839"/>
                  <a:pt x="37592" y="43527"/>
                </a:cubicBezTo>
                <a:cubicBezTo>
                  <a:pt x="37604" y="43483"/>
                  <a:pt x="37608" y="43439"/>
                  <a:pt x="37602" y="43395"/>
                </a:cubicBezTo>
                <a:cubicBezTo>
                  <a:pt x="37571" y="43190"/>
                  <a:pt x="37537" y="42986"/>
                  <a:pt x="37499" y="42783"/>
                </a:cubicBezTo>
                <a:close/>
                <a:moveTo>
                  <a:pt x="37753" y="45262"/>
                </a:moveTo>
                <a:cubicBezTo>
                  <a:pt x="37751" y="45095"/>
                  <a:pt x="37615" y="44958"/>
                  <a:pt x="37445" y="44960"/>
                </a:cubicBezTo>
                <a:cubicBezTo>
                  <a:pt x="37277" y="44960"/>
                  <a:pt x="37141" y="45099"/>
                  <a:pt x="37143" y="45268"/>
                </a:cubicBezTo>
                <a:lnTo>
                  <a:pt x="37143" y="45424"/>
                </a:lnTo>
                <a:lnTo>
                  <a:pt x="37143" y="45551"/>
                </a:lnTo>
                <a:lnTo>
                  <a:pt x="37139" y="45677"/>
                </a:lnTo>
                <a:lnTo>
                  <a:pt x="37135" y="45862"/>
                </a:lnTo>
                <a:cubicBezTo>
                  <a:pt x="37128" y="46027"/>
                  <a:pt x="37258" y="46168"/>
                  <a:pt x="37426" y="46176"/>
                </a:cubicBezTo>
                <a:cubicBezTo>
                  <a:pt x="37592" y="46182"/>
                  <a:pt x="37732" y="46056"/>
                  <a:pt x="37745" y="45891"/>
                </a:cubicBezTo>
                <a:lnTo>
                  <a:pt x="37751" y="45692"/>
                </a:lnTo>
                <a:lnTo>
                  <a:pt x="37753" y="45558"/>
                </a:lnTo>
                <a:lnTo>
                  <a:pt x="37753" y="45426"/>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8" name="Google Shape;738;p37"/>
          <p:cNvSpPr/>
          <p:nvPr/>
        </p:nvSpPr>
        <p:spPr>
          <a:xfrm rot="3807589" flipH="1">
            <a:off x="3120346" y="4388758"/>
            <a:ext cx="131895" cy="131939"/>
          </a:xfrm>
          <a:custGeom>
            <a:avLst/>
            <a:gdLst/>
            <a:ahLst/>
            <a:cxnLst/>
            <a:rect l="l" t="t" r="r" b="b"/>
            <a:pathLst>
              <a:path w="2845" h="2846" extrusionOk="0">
                <a:moveTo>
                  <a:pt x="1432" y="1"/>
                </a:moveTo>
                <a:cubicBezTo>
                  <a:pt x="656" y="1"/>
                  <a:pt x="0" y="618"/>
                  <a:pt x="0" y="1413"/>
                </a:cubicBezTo>
                <a:cubicBezTo>
                  <a:pt x="0" y="2189"/>
                  <a:pt x="637" y="2846"/>
                  <a:pt x="1432" y="2846"/>
                </a:cubicBezTo>
                <a:cubicBezTo>
                  <a:pt x="2188" y="2846"/>
                  <a:pt x="2845" y="2209"/>
                  <a:pt x="2845" y="1413"/>
                </a:cubicBezTo>
                <a:cubicBezTo>
                  <a:pt x="2845" y="618"/>
                  <a:pt x="2188" y="1"/>
                  <a:pt x="143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9" name="Google Shape;739;p37"/>
          <p:cNvSpPr/>
          <p:nvPr/>
        </p:nvSpPr>
        <p:spPr>
          <a:xfrm rot="-7200372" flipH="1">
            <a:off x="1411777" y="3565454"/>
            <a:ext cx="73086" cy="72374"/>
          </a:xfrm>
          <a:custGeom>
            <a:avLst/>
            <a:gdLst/>
            <a:ahLst/>
            <a:cxnLst/>
            <a:rect l="l" t="t" r="r" b="b"/>
            <a:pathLst>
              <a:path w="2150" h="2129" extrusionOk="0">
                <a:moveTo>
                  <a:pt x="1075" y="0"/>
                </a:moveTo>
                <a:cubicBezTo>
                  <a:pt x="478" y="0"/>
                  <a:pt x="1" y="478"/>
                  <a:pt x="1" y="1075"/>
                </a:cubicBezTo>
                <a:cubicBezTo>
                  <a:pt x="1" y="1671"/>
                  <a:pt x="478" y="2129"/>
                  <a:pt x="1075" y="2129"/>
                </a:cubicBezTo>
                <a:cubicBezTo>
                  <a:pt x="1672" y="2129"/>
                  <a:pt x="2149" y="1671"/>
                  <a:pt x="2149" y="1075"/>
                </a:cubicBezTo>
                <a:cubicBezTo>
                  <a:pt x="2149" y="478"/>
                  <a:pt x="1672" y="0"/>
                  <a:pt x="1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0" name="Google Shape;740;p37"/>
          <p:cNvSpPr/>
          <p:nvPr/>
        </p:nvSpPr>
        <p:spPr>
          <a:xfrm rot="7028957">
            <a:off x="8705824" y="4609783"/>
            <a:ext cx="313968" cy="363367"/>
          </a:xfrm>
          <a:custGeom>
            <a:avLst/>
            <a:gdLst/>
            <a:ahLst/>
            <a:cxnLst/>
            <a:rect l="l" t="t" r="r" b="b"/>
            <a:pathLst>
              <a:path w="12559" h="14535" extrusionOk="0">
                <a:moveTo>
                  <a:pt x="11221" y="0"/>
                </a:moveTo>
                <a:cubicBezTo>
                  <a:pt x="10880" y="0"/>
                  <a:pt x="10563" y="317"/>
                  <a:pt x="10791" y="727"/>
                </a:cubicBezTo>
                <a:cubicBezTo>
                  <a:pt x="10991" y="1061"/>
                  <a:pt x="11124" y="1394"/>
                  <a:pt x="11158" y="1761"/>
                </a:cubicBezTo>
                <a:cubicBezTo>
                  <a:pt x="11191" y="1895"/>
                  <a:pt x="11191" y="1995"/>
                  <a:pt x="11191" y="2161"/>
                </a:cubicBezTo>
                <a:cubicBezTo>
                  <a:pt x="11024" y="2095"/>
                  <a:pt x="10824" y="1995"/>
                  <a:pt x="10657" y="1928"/>
                </a:cubicBezTo>
                <a:lnTo>
                  <a:pt x="9490" y="1328"/>
                </a:lnTo>
                <a:cubicBezTo>
                  <a:pt x="9385" y="1281"/>
                  <a:pt x="9282" y="1260"/>
                  <a:pt x="9185" y="1260"/>
                </a:cubicBezTo>
                <a:cubicBezTo>
                  <a:pt x="8728" y="1260"/>
                  <a:pt x="8402" y="1733"/>
                  <a:pt x="8623" y="2228"/>
                </a:cubicBezTo>
                <a:cubicBezTo>
                  <a:pt x="8856" y="2729"/>
                  <a:pt x="9123" y="3229"/>
                  <a:pt x="9323" y="3729"/>
                </a:cubicBezTo>
                <a:lnTo>
                  <a:pt x="7822" y="2595"/>
                </a:lnTo>
                <a:cubicBezTo>
                  <a:pt x="7678" y="2490"/>
                  <a:pt x="7523" y="2442"/>
                  <a:pt x="7379" y="2442"/>
                </a:cubicBezTo>
                <a:cubicBezTo>
                  <a:pt x="7021" y="2442"/>
                  <a:pt x="6726" y="2734"/>
                  <a:pt x="6821" y="3162"/>
                </a:cubicBezTo>
                <a:cubicBezTo>
                  <a:pt x="6955" y="3963"/>
                  <a:pt x="7322" y="4663"/>
                  <a:pt x="7789" y="5397"/>
                </a:cubicBezTo>
                <a:cubicBezTo>
                  <a:pt x="7722" y="5330"/>
                  <a:pt x="7689" y="5297"/>
                  <a:pt x="7655" y="5230"/>
                </a:cubicBezTo>
                <a:cubicBezTo>
                  <a:pt x="6855" y="4330"/>
                  <a:pt x="6121" y="3429"/>
                  <a:pt x="5354" y="2495"/>
                </a:cubicBezTo>
                <a:cubicBezTo>
                  <a:pt x="5244" y="2359"/>
                  <a:pt x="5108" y="2301"/>
                  <a:pt x="4970" y="2301"/>
                </a:cubicBezTo>
                <a:cubicBezTo>
                  <a:pt x="4602" y="2301"/>
                  <a:pt x="4223" y="2707"/>
                  <a:pt x="4320" y="3095"/>
                </a:cubicBezTo>
                <a:cubicBezTo>
                  <a:pt x="4720" y="4630"/>
                  <a:pt x="5220" y="6131"/>
                  <a:pt x="5887" y="7599"/>
                </a:cubicBezTo>
                <a:cubicBezTo>
                  <a:pt x="6021" y="7832"/>
                  <a:pt x="6154" y="8132"/>
                  <a:pt x="6288" y="8399"/>
                </a:cubicBezTo>
                <a:cubicBezTo>
                  <a:pt x="6121" y="8166"/>
                  <a:pt x="5887" y="7932"/>
                  <a:pt x="5721" y="7732"/>
                </a:cubicBezTo>
                <a:cubicBezTo>
                  <a:pt x="5220" y="7132"/>
                  <a:pt x="4720" y="6498"/>
                  <a:pt x="4186" y="5931"/>
                </a:cubicBezTo>
                <a:cubicBezTo>
                  <a:pt x="3719" y="5364"/>
                  <a:pt x="3319" y="4797"/>
                  <a:pt x="2618" y="4530"/>
                </a:cubicBezTo>
                <a:cubicBezTo>
                  <a:pt x="2566" y="4515"/>
                  <a:pt x="2514" y="4508"/>
                  <a:pt x="2463" y="4508"/>
                </a:cubicBezTo>
                <a:cubicBezTo>
                  <a:pt x="2061" y="4508"/>
                  <a:pt x="1733" y="4942"/>
                  <a:pt x="1851" y="5297"/>
                </a:cubicBezTo>
                <a:cubicBezTo>
                  <a:pt x="2218" y="6831"/>
                  <a:pt x="2819" y="8333"/>
                  <a:pt x="3486" y="9800"/>
                </a:cubicBezTo>
                <a:cubicBezTo>
                  <a:pt x="3719" y="10334"/>
                  <a:pt x="3986" y="10834"/>
                  <a:pt x="4286" y="11401"/>
                </a:cubicBezTo>
                <a:cubicBezTo>
                  <a:pt x="4153" y="11235"/>
                  <a:pt x="3986" y="11101"/>
                  <a:pt x="3853" y="10934"/>
                </a:cubicBezTo>
                <a:cubicBezTo>
                  <a:pt x="3119" y="10034"/>
                  <a:pt x="2552" y="9066"/>
                  <a:pt x="1651" y="8333"/>
                </a:cubicBezTo>
                <a:cubicBezTo>
                  <a:pt x="1553" y="8262"/>
                  <a:pt x="1454" y="8232"/>
                  <a:pt x="1361" y="8232"/>
                </a:cubicBezTo>
                <a:cubicBezTo>
                  <a:pt x="1011" y="8232"/>
                  <a:pt x="731" y="8657"/>
                  <a:pt x="784" y="9000"/>
                </a:cubicBezTo>
                <a:cubicBezTo>
                  <a:pt x="1017" y="10334"/>
                  <a:pt x="1351" y="11635"/>
                  <a:pt x="1885" y="12902"/>
                </a:cubicBezTo>
                <a:cubicBezTo>
                  <a:pt x="1951" y="13003"/>
                  <a:pt x="2018" y="13269"/>
                  <a:pt x="2051" y="13436"/>
                </a:cubicBezTo>
                <a:cubicBezTo>
                  <a:pt x="1985" y="13403"/>
                  <a:pt x="1885" y="13303"/>
                  <a:pt x="1851" y="13269"/>
                </a:cubicBezTo>
                <a:cubicBezTo>
                  <a:pt x="1351" y="12836"/>
                  <a:pt x="984" y="12335"/>
                  <a:pt x="650" y="11768"/>
                </a:cubicBezTo>
                <a:cubicBezTo>
                  <a:pt x="589" y="11656"/>
                  <a:pt x="499" y="11609"/>
                  <a:pt x="409" y="11609"/>
                </a:cubicBezTo>
                <a:cubicBezTo>
                  <a:pt x="206" y="11609"/>
                  <a:pt x="1" y="11847"/>
                  <a:pt x="117" y="12102"/>
                </a:cubicBezTo>
                <a:cubicBezTo>
                  <a:pt x="484" y="12836"/>
                  <a:pt x="951" y="13603"/>
                  <a:pt x="1618" y="14137"/>
                </a:cubicBezTo>
                <a:cubicBezTo>
                  <a:pt x="1859" y="14341"/>
                  <a:pt x="2223" y="14534"/>
                  <a:pt x="2546" y="14534"/>
                </a:cubicBezTo>
                <a:cubicBezTo>
                  <a:pt x="2803" y="14534"/>
                  <a:pt x="3034" y="14411"/>
                  <a:pt x="3152" y="14070"/>
                </a:cubicBezTo>
                <a:cubicBezTo>
                  <a:pt x="3219" y="13736"/>
                  <a:pt x="3119" y="13436"/>
                  <a:pt x="3019" y="13103"/>
                </a:cubicBezTo>
                <a:cubicBezTo>
                  <a:pt x="2852" y="12602"/>
                  <a:pt x="2718" y="12102"/>
                  <a:pt x="2552" y="11602"/>
                </a:cubicBezTo>
                <a:cubicBezTo>
                  <a:pt x="2485" y="11335"/>
                  <a:pt x="2452" y="11135"/>
                  <a:pt x="2352" y="10901"/>
                </a:cubicBezTo>
                <a:lnTo>
                  <a:pt x="2352" y="10901"/>
                </a:lnTo>
                <a:cubicBezTo>
                  <a:pt x="2652" y="11268"/>
                  <a:pt x="2885" y="11635"/>
                  <a:pt x="3185" y="11968"/>
                </a:cubicBezTo>
                <a:cubicBezTo>
                  <a:pt x="3986" y="12902"/>
                  <a:pt x="4953" y="13603"/>
                  <a:pt x="5887" y="14303"/>
                </a:cubicBezTo>
                <a:cubicBezTo>
                  <a:pt x="5959" y="14361"/>
                  <a:pt x="6043" y="14386"/>
                  <a:pt x="6129" y="14386"/>
                </a:cubicBezTo>
                <a:cubicBezTo>
                  <a:pt x="6443" y="14386"/>
                  <a:pt x="6786" y="14051"/>
                  <a:pt x="6655" y="13736"/>
                </a:cubicBezTo>
                <a:cubicBezTo>
                  <a:pt x="6121" y="12302"/>
                  <a:pt x="5187" y="11001"/>
                  <a:pt x="4553" y="9600"/>
                </a:cubicBezTo>
                <a:cubicBezTo>
                  <a:pt x="4220" y="8833"/>
                  <a:pt x="3953" y="8066"/>
                  <a:pt x="3686" y="7265"/>
                </a:cubicBezTo>
                <a:lnTo>
                  <a:pt x="3686" y="7265"/>
                </a:lnTo>
                <a:lnTo>
                  <a:pt x="5053" y="8900"/>
                </a:lnTo>
                <a:cubicBezTo>
                  <a:pt x="6021" y="10000"/>
                  <a:pt x="6988" y="11135"/>
                  <a:pt x="7889" y="12235"/>
                </a:cubicBezTo>
                <a:cubicBezTo>
                  <a:pt x="8008" y="12354"/>
                  <a:pt x="8150" y="12406"/>
                  <a:pt x="8292" y="12406"/>
                </a:cubicBezTo>
                <a:cubicBezTo>
                  <a:pt x="8627" y="12406"/>
                  <a:pt x="8956" y="12120"/>
                  <a:pt x="8956" y="11768"/>
                </a:cubicBezTo>
                <a:cubicBezTo>
                  <a:pt x="8990" y="10968"/>
                  <a:pt x="8656" y="10301"/>
                  <a:pt x="8289" y="9633"/>
                </a:cubicBezTo>
                <a:cubicBezTo>
                  <a:pt x="7855" y="8933"/>
                  <a:pt x="7489" y="8166"/>
                  <a:pt x="7155" y="7432"/>
                </a:cubicBezTo>
                <a:cubicBezTo>
                  <a:pt x="6855" y="6831"/>
                  <a:pt x="6655" y="6231"/>
                  <a:pt x="6388" y="5631"/>
                </a:cubicBezTo>
                <a:lnTo>
                  <a:pt x="6388" y="5631"/>
                </a:lnTo>
                <a:cubicBezTo>
                  <a:pt x="6555" y="5797"/>
                  <a:pt x="6721" y="5998"/>
                  <a:pt x="6855" y="6164"/>
                </a:cubicBezTo>
                <a:cubicBezTo>
                  <a:pt x="7622" y="6998"/>
                  <a:pt x="8322" y="7966"/>
                  <a:pt x="9357" y="8466"/>
                </a:cubicBezTo>
                <a:cubicBezTo>
                  <a:pt x="9442" y="8505"/>
                  <a:pt x="9541" y="8524"/>
                  <a:pt x="9643" y="8524"/>
                </a:cubicBezTo>
                <a:cubicBezTo>
                  <a:pt x="9980" y="8524"/>
                  <a:pt x="10342" y="8316"/>
                  <a:pt x="10291" y="7932"/>
                </a:cubicBezTo>
                <a:cubicBezTo>
                  <a:pt x="10157" y="6965"/>
                  <a:pt x="9723" y="6131"/>
                  <a:pt x="9190" y="5297"/>
                </a:cubicBezTo>
                <a:lnTo>
                  <a:pt x="8956" y="4930"/>
                </a:lnTo>
                <a:lnTo>
                  <a:pt x="8956" y="4930"/>
                </a:lnTo>
                <a:cubicBezTo>
                  <a:pt x="9290" y="5164"/>
                  <a:pt x="9657" y="5464"/>
                  <a:pt x="9990" y="5731"/>
                </a:cubicBezTo>
                <a:cubicBezTo>
                  <a:pt x="10127" y="5822"/>
                  <a:pt x="10291" y="5878"/>
                  <a:pt x="10452" y="5878"/>
                </a:cubicBezTo>
                <a:cubicBezTo>
                  <a:pt x="10644" y="5878"/>
                  <a:pt x="10830" y="5797"/>
                  <a:pt x="10958" y="5597"/>
                </a:cubicBezTo>
                <a:cubicBezTo>
                  <a:pt x="11291" y="4897"/>
                  <a:pt x="10991" y="4330"/>
                  <a:pt x="10691" y="3663"/>
                </a:cubicBezTo>
                <a:cubicBezTo>
                  <a:pt x="10624" y="3496"/>
                  <a:pt x="10524" y="3362"/>
                  <a:pt x="10491" y="3196"/>
                </a:cubicBezTo>
                <a:lnTo>
                  <a:pt x="10491" y="3196"/>
                </a:lnTo>
                <a:cubicBezTo>
                  <a:pt x="10557" y="3262"/>
                  <a:pt x="10624" y="3296"/>
                  <a:pt x="10691" y="3329"/>
                </a:cubicBezTo>
                <a:cubicBezTo>
                  <a:pt x="10982" y="3495"/>
                  <a:pt x="11338" y="3688"/>
                  <a:pt x="11662" y="3688"/>
                </a:cubicBezTo>
                <a:cubicBezTo>
                  <a:pt x="11857" y="3688"/>
                  <a:pt x="12041" y="3617"/>
                  <a:pt x="12192" y="3429"/>
                </a:cubicBezTo>
                <a:cubicBezTo>
                  <a:pt x="12559" y="2995"/>
                  <a:pt x="12492" y="2328"/>
                  <a:pt x="12392" y="1828"/>
                </a:cubicBezTo>
                <a:cubicBezTo>
                  <a:pt x="12325" y="1261"/>
                  <a:pt x="12025" y="660"/>
                  <a:pt x="11658" y="227"/>
                </a:cubicBezTo>
                <a:cubicBezTo>
                  <a:pt x="11542" y="68"/>
                  <a:pt x="11379" y="0"/>
                  <a:pt x="112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41" name="Google Shape;741;p37"/>
          <p:cNvGrpSpPr/>
          <p:nvPr/>
        </p:nvGrpSpPr>
        <p:grpSpPr>
          <a:xfrm flipH="1">
            <a:off x="356447" y="313213"/>
            <a:ext cx="356788" cy="342092"/>
            <a:chOff x="6228625" y="4632196"/>
            <a:chExt cx="356788" cy="342092"/>
          </a:xfrm>
        </p:grpSpPr>
        <p:sp>
          <p:nvSpPr>
            <p:cNvPr id="742" name="Google Shape;742;p37"/>
            <p:cNvSpPr/>
            <p:nvPr/>
          </p:nvSpPr>
          <p:spPr>
            <a:xfrm>
              <a:off x="6370272" y="4784594"/>
              <a:ext cx="215141" cy="189693"/>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3" name="Google Shape;743;p37"/>
            <p:cNvSpPr/>
            <p:nvPr/>
          </p:nvSpPr>
          <p:spPr>
            <a:xfrm>
              <a:off x="6228625" y="4632196"/>
              <a:ext cx="99485" cy="87705"/>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Main point 1">
  <p:cSld name="CUSTOM_17">
    <p:spTree>
      <p:nvGrpSpPr>
        <p:cNvPr id="1" name="Shape 775"/>
        <p:cNvGrpSpPr/>
        <p:nvPr/>
      </p:nvGrpSpPr>
      <p:grpSpPr>
        <a:xfrm>
          <a:off x="0" y="0"/>
          <a:ext cx="0" cy="0"/>
          <a:chOff x="0" y="0"/>
          <a:chExt cx="0" cy="0"/>
        </a:xfrm>
      </p:grpSpPr>
      <p:sp>
        <p:nvSpPr>
          <p:cNvPr id="776" name="Google Shape;776;p41"/>
          <p:cNvSpPr txBox="1">
            <a:spLocks noGrp="1"/>
          </p:cNvSpPr>
          <p:nvPr>
            <p:ph type="title"/>
          </p:nvPr>
        </p:nvSpPr>
        <p:spPr>
          <a:xfrm flipH="1">
            <a:off x="4963238" y="1285588"/>
            <a:ext cx="3229500" cy="18669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4800"/>
              <a:buNone/>
              <a:defRPr sz="65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777" name="Google Shape;777;p41"/>
          <p:cNvSpPr/>
          <p:nvPr/>
        </p:nvSpPr>
        <p:spPr>
          <a:xfrm>
            <a:off x="6903425" y="2022750"/>
            <a:ext cx="2738953" cy="3792522"/>
          </a:xfrm>
          <a:custGeom>
            <a:avLst/>
            <a:gdLst/>
            <a:ahLst/>
            <a:cxnLst/>
            <a:rect l="l" t="t" r="r" b="b"/>
            <a:pathLst>
              <a:path w="91268" h="128386" extrusionOk="0">
                <a:moveTo>
                  <a:pt x="70698" y="0"/>
                </a:moveTo>
                <a:cubicBezTo>
                  <a:pt x="63406" y="0"/>
                  <a:pt x="57439" y="3978"/>
                  <a:pt x="57530" y="14724"/>
                </a:cubicBezTo>
                <a:cubicBezTo>
                  <a:pt x="57609" y="23656"/>
                  <a:pt x="64711" y="30638"/>
                  <a:pt x="64353" y="39351"/>
                </a:cubicBezTo>
                <a:cubicBezTo>
                  <a:pt x="63995" y="47209"/>
                  <a:pt x="53730" y="47945"/>
                  <a:pt x="51244" y="55166"/>
                </a:cubicBezTo>
                <a:cubicBezTo>
                  <a:pt x="48200" y="64038"/>
                  <a:pt x="55401" y="73308"/>
                  <a:pt x="51045" y="81524"/>
                </a:cubicBezTo>
                <a:cubicBezTo>
                  <a:pt x="45196" y="92525"/>
                  <a:pt x="0" y="76292"/>
                  <a:pt x="9966" y="111622"/>
                </a:cubicBezTo>
                <a:cubicBezTo>
                  <a:pt x="13190" y="123066"/>
                  <a:pt x="31585" y="128386"/>
                  <a:pt x="48574" y="128386"/>
                </a:cubicBezTo>
                <a:cubicBezTo>
                  <a:pt x="59580" y="128386"/>
                  <a:pt x="69996" y="126153"/>
                  <a:pt x="75314" y="121906"/>
                </a:cubicBezTo>
                <a:cubicBezTo>
                  <a:pt x="83967" y="114964"/>
                  <a:pt x="83868" y="99050"/>
                  <a:pt x="84902" y="89123"/>
                </a:cubicBezTo>
                <a:cubicBezTo>
                  <a:pt x="87647" y="63382"/>
                  <a:pt x="78616" y="32727"/>
                  <a:pt x="91268" y="8617"/>
                </a:cubicBezTo>
                <a:cubicBezTo>
                  <a:pt x="86019" y="3711"/>
                  <a:pt x="77741" y="0"/>
                  <a:pt x="7069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8" name="Google Shape;778;p41"/>
          <p:cNvSpPr/>
          <p:nvPr/>
        </p:nvSpPr>
        <p:spPr>
          <a:xfrm>
            <a:off x="-455297" y="8"/>
            <a:ext cx="1493265" cy="635811"/>
          </a:xfrm>
          <a:custGeom>
            <a:avLst/>
            <a:gdLst/>
            <a:ahLst/>
            <a:cxnLst/>
            <a:rect l="l" t="t" r="r" b="b"/>
            <a:pathLst>
              <a:path w="17010" h="7242" extrusionOk="0">
                <a:moveTo>
                  <a:pt x="1" y="1"/>
                </a:moveTo>
                <a:cubicBezTo>
                  <a:pt x="677" y="4099"/>
                  <a:pt x="4238" y="7242"/>
                  <a:pt x="8515" y="7242"/>
                </a:cubicBezTo>
                <a:cubicBezTo>
                  <a:pt x="12792" y="7242"/>
                  <a:pt x="16333" y="4099"/>
                  <a:pt x="1700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79" name="Google Shape;779;p41"/>
          <p:cNvGrpSpPr/>
          <p:nvPr/>
        </p:nvGrpSpPr>
        <p:grpSpPr>
          <a:xfrm rot="1800005">
            <a:off x="508410" y="415612"/>
            <a:ext cx="409646" cy="434972"/>
            <a:chOff x="4730866" y="656100"/>
            <a:chExt cx="272916" cy="289789"/>
          </a:xfrm>
        </p:grpSpPr>
        <p:sp>
          <p:nvSpPr>
            <p:cNvPr id="780" name="Google Shape;780;p41"/>
            <p:cNvSpPr/>
            <p:nvPr/>
          </p:nvSpPr>
          <p:spPr>
            <a:xfrm>
              <a:off x="4950032" y="656100"/>
              <a:ext cx="53750" cy="53225"/>
            </a:xfrm>
            <a:custGeom>
              <a:avLst/>
              <a:gdLst/>
              <a:ahLst/>
              <a:cxnLst/>
              <a:rect l="l" t="t" r="r" b="b"/>
              <a:pathLst>
                <a:path w="2150" h="2129" extrusionOk="0">
                  <a:moveTo>
                    <a:pt x="1075" y="0"/>
                  </a:moveTo>
                  <a:cubicBezTo>
                    <a:pt x="478" y="0"/>
                    <a:pt x="1" y="478"/>
                    <a:pt x="1" y="1075"/>
                  </a:cubicBezTo>
                  <a:cubicBezTo>
                    <a:pt x="1" y="1671"/>
                    <a:pt x="478" y="2129"/>
                    <a:pt x="1075" y="2129"/>
                  </a:cubicBezTo>
                  <a:cubicBezTo>
                    <a:pt x="1672" y="2129"/>
                    <a:pt x="2149" y="1671"/>
                    <a:pt x="2149" y="1075"/>
                  </a:cubicBezTo>
                  <a:cubicBezTo>
                    <a:pt x="2149" y="478"/>
                    <a:pt x="1672" y="0"/>
                    <a:pt x="107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1" name="Google Shape;781;p41"/>
            <p:cNvSpPr/>
            <p:nvPr/>
          </p:nvSpPr>
          <p:spPr>
            <a:xfrm>
              <a:off x="4730866" y="751011"/>
              <a:ext cx="193299" cy="194878"/>
            </a:xfrm>
            <a:custGeom>
              <a:avLst/>
              <a:gdLst/>
              <a:ahLst/>
              <a:cxnLst/>
              <a:rect l="l" t="t" r="r" b="b"/>
              <a:pathLst>
                <a:path w="2488" h="2508" extrusionOk="0">
                  <a:moveTo>
                    <a:pt x="1254" y="1"/>
                  </a:moveTo>
                  <a:cubicBezTo>
                    <a:pt x="557" y="1"/>
                    <a:pt x="0" y="558"/>
                    <a:pt x="0" y="1254"/>
                  </a:cubicBezTo>
                  <a:cubicBezTo>
                    <a:pt x="0" y="1950"/>
                    <a:pt x="557" y="2507"/>
                    <a:pt x="1254" y="2507"/>
                  </a:cubicBezTo>
                  <a:cubicBezTo>
                    <a:pt x="1950" y="2507"/>
                    <a:pt x="2487" y="1950"/>
                    <a:pt x="2487" y="1254"/>
                  </a:cubicBezTo>
                  <a:cubicBezTo>
                    <a:pt x="2487" y="558"/>
                    <a:pt x="1950" y="1"/>
                    <a:pt x="125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82" name="Google Shape;782;p41"/>
          <p:cNvSpPr/>
          <p:nvPr/>
        </p:nvSpPr>
        <p:spPr>
          <a:xfrm rot="7028957">
            <a:off x="469399" y="4426896"/>
            <a:ext cx="313968" cy="363367"/>
          </a:xfrm>
          <a:custGeom>
            <a:avLst/>
            <a:gdLst/>
            <a:ahLst/>
            <a:cxnLst/>
            <a:rect l="l" t="t" r="r" b="b"/>
            <a:pathLst>
              <a:path w="12559" h="14535" extrusionOk="0">
                <a:moveTo>
                  <a:pt x="11221" y="0"/>
                </a:moveTo>
                <a:cubicBezTo>
                  <a:pt x="10880" y="0"/>
                  <a:pt x="10563" y="317"/>
                  <a:pt x="10791" y="727"/>
                </a:cubicBezTo>
                <a:cubicBezTo>
                  <a:pt x="10991" y="1061"/>
                  <a:pt x="11124" y="1394"/>
                  <a:pt x="11158" y="1761"/>
                </a:cubicBezTo>
                <a:cubicBezTo>
                  <a:pt x="11191" y="1895"/>
                  <a:pt x="11191" y="1995"/>
                  <a:pt x="11191" y="2161"/>
                </a:cubicBezTo>
                <a:cubicBezTo>
                  <a:pt x="11024" y="2095"/>
                  <a:pt x="10824" y="1995"/>
                  <a:pt x="10657" y="1928"/>
                </a:cubicBezTo>
                <a:lnTo>
                  <a:pt x="9490" y="1328"/>
                </a:lnTo>
                <a:cubicBezTo>
                  <a:pt x="9385" y="1281"/>
                  <a:pt x="9282" y="1260"/>
                  <a:pt x="9185" y="1260"/>
                </a:cubicBezTo>
                <a:cubicBezTo>
                  <a:pt x="8728" y="1260"/>
                  <a:pt x="8402" y="1733"/>
                  <a:pt x="8623" y="2228"/>
                </a:cubicBezTo>
                <a:cubicBezTo>
                  <a:pt x="8856" y="2729"/>
                  <a:pt x="9123" y="3229"/>
                  <a:pt x="9323" y="3729"/>
                </a:cubicBezTo>
                <a:lnTo>
                  <a:pt x="7822" y="2595"/>
                </a:lnTo>
                <a:cubicBezTo>
                  <a:pt x="7678" y="2490"/>
                  <a:pt x="7523" y="2442"/>
                  <a:pt x="7379" y="2442"/>
                </a:cubicBezTo>
                <a:cubicBezTo>
                  <a:pt x="7021" y="2442"/>
                  <a:pt x="6726" y="2734"/>
                  <a:pt x="6821" y="3162"/>
                </a:cubicBezTo>
                <a:cubicBezTo>
                  <a:pt x="6955" y="3963"/>
                  <a:pt x="7322" y="4663"/>
                  <a:pt x="7789" y="5397"/>
                </a:cubicBezTo>
                <a:cubicBezTo>
                  <a:pt x="7722" y="5330"/>
                  <a:pt x="7689" y="5297"/>
                  <a:pt x="7655" y="5230"/>
                </a:cubicBezTo>
                <a:cubicBezTo>
                  <a:pt x="6855" y="4330"/>
                  <a:pt x="6121" y="3429"/>
                  <a:pt x="5354" y="2495"/>
                </a:cubicBezTo>
                <a:cubicBezTo>
                  <a:pt x="5244" y="2359"/>
                  <a:pt x="5108" y="2301"/>
                  <a:pt x="4970" y="2301"/>
                </a:cubicBezTo>
                <a:cubicBezTo>
                  <a:pt x="4602" y="2301"/>
                  <a:pt x="4223" y="2707"/>
                  <a:pt x="4320" y="3095"/>
                </a:cubicBezTo>
                <a:cubicBezTo>
                  <a:pt x="4720" y="4630"/>
                  <a:pt x="5220" y="6131"/>
                  <a:pt x="5887" y="7599"/>
                </a:cubicBezTo>
                <a:cubicBezTo>
                  <a:pt x="6021" y="7832"/>
                  <a:pt x="6154" y="8132"/>
                  <a:pt x="6288" y="8399"/>
                </a:cubicBezTo>
                <a:cubicBezTo>
                  <a:pt x="6121" y="8166"/>
                  <a:pt x="5887" y="7932"/>
                  <a:pt x="5721" y="7732"/>
                </a:cubicBezTo>
                <a:cubicBezTo>
                  <a:pt x="5220" y="7132"/>
                  <a:pt x="4720" y="6498"/>
                  <a:pt x="4186" y="5931"/>
                </a:cubicBezTo>
                <a:cubicBezTo>
                  <a:pt x="3719" y="5364"/>
                  <a:pt x="3319" y="4797"/>
                  <a:pt x="2618" y="4530"/>
                </a:cubicBezTo>
                <a:cubicBezTo>
                  <a:pt x="2566" y="4515"/>
                  <a:pt x="2514" y="4508"/>
                  <a:pt x="2463" y="4508"/>
                </a:cubicBezTo>
                <a:cubicBezTo>
                  <a:pt x="2061" y="4508"/>
                  <a:pt x="1733" y="4942"/>
                  <a:pt x="1851" y="5297"/>
                </a:cubicBezTo>
                <a:cubicBezTo>
                  <a:pt x="2218" y="6831"/>
                  <a:pt x="2819" y="8333"/>
                  <a:pt x="3486" y="9800"/>
                </a:cubicBezTo>
                <a:cubicBezTo>
                  <a:pt x="3719" y="10334"/>
                  <a:pt x="3986" y="10834"/>
                  <a:pt x="4286" y="11401"/>
                </a:cubicBezTo>
                <a:cubicBezTo>
                  <a:pt x="4153" y="11235"/>
                  <a:pt x="3986" y="11101"/>
                  <a:pt x="3853" y="10934"/>
                </a:cubicBezTo>
                <a:cubicBezTo>
                  <a:pt x="3119" y="10034"/>
                  <a:pt x="2552" y="9066"/>
                  <a:pt x="1651" y="8333"/>
                </a:cubicBezTo>
                <a:cubicBezTo>
                  <a:pt x="1553" y="8262"/>
                  <a:pt x="1454" y="8232"/>
                  <a:pt x="1361" y="8232"/>
                </a:cubicBezTo>
                <a:cubicBezTo>
                  <a:pt x="1011" y="8232"/>
                  <a:pt x="731" y="8657"/>
                  <a:pt x="784" y="9000"/>
                </a:cubicBezTo>
                <a:cubicBezTo>
                  <a:pt x="1017" y="10334"/>
                  <a:pt x="1351" y="11635"/>
                  <a:pt x="1885" y="12902"/>
                </a:cubicBezTo>
                <a:cubicBezTo>
                  <a:pt x="1951" y="13003"/>
                  <a:pt x="2018" y="13269"/>
                  <a:pt x="2051" y="13436"/>
                </a:cubicBezTo>
                <a:cubicBezTo>
                  <a:pt x="1985" y="13403"/>
                  <a:pt x="1885" y="13303"/>
                  <a:pt x="1851" y="13269"/>
                </a:cubicBezTo>
                <a:cubicBezTo>
                  <a:pt x="1351" y="12836"/>
                  <a:pt x="984" y="12335"/>
                  <a:pt x="650" y="11768"/>
                </a:cubicBezTo>
                <a:cubicBezTo>
                  <a:pt x="589" y="11656"/>
                  <a:pt x="499" y="11609"/>
                  <a:pt x="409" y="11609"/>
                </a:cubicBezTo>
                <a:cubicBezTo>
                  <a:pt x="206" y="11609"/>
                  <a:pt x="1" y="11847"/>
                  <a:pt x="117" y="12102"/>
                </a:cubicBezTo>
                <a:cubicBezTo>
                  <a:pt x="484" y="12836"/>
                  <a:pt x="951" y="13603"/>
                  <a:pt x="1618" y="14137"/>
                </a:cubicBezTo>
                <a:cubicBezTo>
                  <a:pt x="1859" y="14341"/>
                  <a:pt x="2223" y="14534"/>
                  <a:pt x="2546" y="14534"/>
                </a:cubicBezTo>
                <a:cubicBezTo>
                  <a:pt x="2803" y="14534"/>
                  <a:pt x="3034" y="14411"/>
                  <a:pt x="3152" y="14070"/>
                </a:cubicBezTo>
                <a:cubicBezTo>
                  <a:pt x="3219" y="13736"/>
                  <a:pt x="3119" y="13436"/>
                  <a:pt x="3019" y="13103"/>
                </a:cubicBezTo>
                <a:cubicBezTo>
                  <a:pt x="2852" y="12602"/>
                  <a:pt x="2718" y="12102"/>
                  <a:pt x="2552" y="11602"/>
                </a:cubicBezTo>
                <a:cubicBezTo>
                  <a:pt x="2485" y="11335"/>
                  <a:pt x="2452" y="11135"/>
                  <a:pt x="2352" y="10901"/>
                </a:cubicBezTo>
                <a:lnTo>
                  <a:pt x="2352" y="10901"/>
                </a:lnTo>
                <a:cubicBezTo>
                  <a:pt x="2652" y="11268"/>
                  <a:pt x="2885" y="11635"/>
                  <a:pt x="3185" y="11968"/>
                </a:cubicBezTo>
                <a:cubicBezTo>
                  <a:pt x="3986" y="12902"/>
                  <a:pt x="4953" y="13603"/>
                  <a:pt x="5887" y="14303"/>
                </a:cubicBezTo>
                <a:cubicBezTo>
                  <a:pt x="5959" y="14361"/>
                  <a:pt x="6043" y="14386"/>
                  <a:pt x="6129" y="14386"/>
                </a:cubicBezTo>
                <a:cubicBezTo>
                  <a:pt x="6443" y="14386"/>
                  <a:pt x="6786" y="14051"/>
                  <a:pt x="6655" y="13736"/>
                </a:cubicBezTo>
                <a:cubicBezTo>
                  <a:pt x="6121" y="12302"/>
                  <a:pt x="5187" y="11001"/>
                  <a:pt x="4553" y="9600"/>
                </a:cubicBezTo>
                <a:cubicBezTo>
                  <a:pt x="4220" y="8833"/>
                  <a:pt x="3953" y="8066"/>
                  <a:pt x="3686" y="7265"/>
                </a:cubicBezTo>
                <a:lnTo>
                  <a:pt x="3686" y="7265"/>
                </a:lnTo>
                <a:lnTo>
                  <a:pt x="5053" y="8900"/>
                </a:lnTo>
                <a:cubicBezTo>
                  <a:pt x="6021" y="10000"/>
                  <a:pt x="6988" y="11135"/>
                  <a:pt x="7889" y="12235"/>
                </a:cubicBezTo>
                <a:cubicBezTo>
                  <a:pt x="8008" y="12354"/>
                  <a:pt x="8150" y="12406"/>
                  <a:pt x="8292" y="12406"/>
                </a:cubicBezTo>
                <a:cubicBezTo>
                  <a:pt x="8627" y="12406"/>
                  <a:pt x="8956" y="12120"/>
                  <a:pt x="8956" y="11768"/>
                </a:cubicBezTo>
                <a:cubicBezTo>
                  <a:pt x="8990" y="10968"/>
                  <a:pt x="8656" y="10301"/>
                  <a:pt x="8289" y="9633"/>
                </a:cubicBezTo>
                <a:cubicBezTo>
                  <a:pt x="7855" y="8933"/>
                  <a:pt x="7489" y="8166"/>
                  <a:pt x="7155" y="7432"/>
                </a:cubicBezTo>
                <a:cubicBezTo>
                  <a:pt x="6855" y="6831"/>
                  <a:pt x="6655" y="6231"/>
                  <a:pt x="6388" y="5631"/>
                </a:cubicBezTo>
                <a:lnTo>
                  <a:pt x="6388" y="5631"/>
                </a:lnTo>
                <a:cubicBezTo>
                  <a:pt x="6555" y="5797"/>
                  <a:pt x="6721" y="5998"/>
                  <a:pt x="6855" y="6164"/>
                </a:cubicBezTo>
                <a:cubicBezTo>
                  <a:pt x="7622" y="6998"/>
                  <a:pt x="8322" y="7966"/>
                  <a:pt x="9357" y="8466"/>
                </a:cubicBezTo>
                <a:cubicBezTo>
                  <a:pt x="9442" y="8505"/>
                  <a:pt x="9541" y="8524"/>
                  <a:pt x="9643" y="8524"/>
                </a:cubicBezTo>
                <a:cubicBezTo>
                  <a:pt x="9980" y="8524"/>
                  <a:pt x="10342" y="8316"/>
                  <a:pt x="10291" y="7932"/>
                </a:cubicBezTo>
                <a:cubicBezTo>
                  <a:pt x="10157" y="6965"/>
                  <a:pt x="9723" y="6131"/>
                  <a:pt x="9190" y="5297"/>
                </a:cubicBezTo>
                <a:lnTo>
                  <a:pt x="8956" y="4930"/>
                </a:lnTo>
                <a:lnTo>
                  <a:pt x="8956" y="4930"/>
                </a:lnTo>
                <a:cubicBezTo>
                  <a:pt x="9290" y="5164"/>
                  <a:pt x="9657" y="5464"/>
                  <a:pt x="9990" y="5731"/>
                </a:cubicBezTo>
                <a:cubicBezTo>
                  <a:pt x="10127" y="5822"/>
                  <a:pt x="10291" y="5878"/>
                  <a:pt x="10452" y="5878"/>
                </a:cubicBezTo>
                <a:cubicBezTo>
                  <a:pt x="10644" y="5878"/>
                  <a:pt x="10830" y="5797"/>
                  <a:pt x="10958" y="5597"/>
                </a:cubicBezTo>
                <a:cubicBezTo>
                  <a:pt x="11291" y="4897"/>
                  <a:pt x="10991" y="4330"/>
                  <a:pt x="10691" y="3663"/>
                </a:cubicBezTo>
                <a:cubicBezTo>
                  <a:pt x="10624" y="3496"/>
                  <a:pt x="10524" y="3362"/>
                  <a:pt x="10491" y="3196"/>
                </a:cubicBezTo>
                <a:lnTo>
                  <a:pt x="10491" y="3196"/>
                </a:lnTo>
                <a:cubicBezTo>
                  <a:pt x="10557" y="3262"/>
                  <a:pt x="10624" y="3296"/>
                  <a:pt x="10691" y="3329"/>
                </a:cubicBezTo>
                <a:cubicBezTo>
                  <a:pt x="10982" y="3495"/>
                  <a:pt x="11338" y="3688"/>
                  <a:pt x="11662" y="3688"/>
                </a:cubicBezTo>
                <a:cubicBezTo>
                  <a:pt x="11857" y="3688"/>
                  <a:pt x="12041" y="3617"/>
                  <a:pt x="12192" y="3429"/>
                </a:cubicBezTo>
                <a:cubicBezTo>
                  <a:pt x="12559" y="2995"/>
                  <a:pt x="12492" y="2328"/>
                  <a:pt x="12392" y="1828"/>
                </a:cubicBezTo>
                <a:cubicBezTo>
                  <a:pt x="12325" y="1261"/>
                  <a:pt x="12025" y="660"/>
                  <a:pt x="11658" y="227"/>
                </a:cubicBezTo>
                <a:cubicBezTo>
                  <a:pt x="11542" y="68"/>
                  <a:pt x="11379" y="0"/>
                  <a:pt x="112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83" name="Google Shape;783;p41"/>
          <p:cNvGrpSpPr/>
          <p:nvPr/>
        </p:nvGrpSpPr>
        <p:grpSpPr>
          <a:xfrm rot="5770333" flipH="1">
            <a:off x="8171815" y="3829535"/>
            <a:ext cx="306762" cy="476338"/>
            <a:chOff x="4452729" y="352000"/>
            <a:chExt cx="225596" cy="350302"/>
          </a:xfrm>
        </p:grpSpPr>
        <p:sp>
          <p:nvSpPr>
            <p:cNvPr id="784" name="Google Shape;784;p41"/>
            <p:cNvSpPr/>
            <p:nvPr/>
          </p:nvSpPr>
          <p:spPr>
            <a:xfrm>
              <a:off x="4624575" y="352000"/>
              <a:ext cx="53750" cy="53225"/>
            </a:xfrm>
            <a:custGeom>
              <a:avLst/>
              <a:gdLst/>
              <a:ahLst/>
              <a:cxnLst/>
              <a:rect l="l" t="t" r="r" b="b"/>
              <a:pathLst>
                <a:path w="2150" h="2129" extrusionOk="0">
                  <a:moveTo>
                    <a:pt x="1075" y="0"/>
                  </a:moveTo>
                  <a:cubicBezTo>
                    <a:pt x="478" y="0"/>
                    <a:pt x="1" y="478"/>
                    <a:pt x="1" y="1075"/>
                  </a:cubicBezTo>
                  <a:cubicBezTo>
                    <a:pt x="1" y="1671"/>
                    <a:pt x="478" y="2129"/>
                    <a:pt x="1075" y="2129"/>
                  </a:cubicBezTo>
                  <a:cubicBezTo>
                    <a:pt x="1672" y="2129"/>
                    <a:pt x="2149" y="1671"/>
                    <a:pt x="2149" y="1075"/>
                  </a:cubicBezTo>
                  <a:cubicBezTo>
                    <a:pt x="2149" y="478"/>
                    <a:pt x="1672" y="0"/>
                    <a:pt x="107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5" name="Google Shape;785;p41"/>
            <p:cNvSpPr/>
            <p:nvPr/>
          </p:nvSpPr>
          <p:spPr>
            <a:xfrm>
              <a:off x="4452729" y="426046"/>
              <a:ext cx="62200" cy="62700"/>
            </a:xfrm>
            <a:custGeom>
              <a:avLst/>
              <a:gdLst/>
              <a:ahLst/>
              <a:cxnLst/>
              <a:rect l="l" t="t" r="r" b="b"/>
              <a:pathLst>
                <a:path w="2488" h="2508" extrusionOk="0">
                  <a:moveTo>
                    <a:pt x="1254" y="1"/>
                  </a:moveTo>
                  <a:cubicBezTo>
                    <a:pt x="557" y="1"/>
                    <a:pt x="0" y="558"/>
                    <a:pt x="0" y="1254"/>
                  </a:cubicBezTo>
                  <a:cubicBezTo>
                    <a:pt x="0" y="1950"/>
                    <a:pt x="557" y="2507"/>
                    <a:pt x="1254" y="2507"/>
                  </a:cubicBezTo>
                  <a:cubicBezTo>
                    <a:pt x="1950" y="2507"/>
                    <a:pt x="2487" y="1950"/>
                    <a:pt x="2487" y="1254"/>
                  </a:cubicBezTo>
                  <a:cubicBezTo>
                    <a:pt x="2487" y="558"/>
                    <a:pt x="1950" y="1"/>
                    <a:pt x="125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6" name="Google Shape;786;p41"/>
            <p:cNvSpPr/>
            <p:nvPr/>
          </p:nvSpPr>
          <p:spPr>
            <a:xfrm>
              <a:off x="4503927" y="572104"/>
              <a:ext cx="130152" cy="130197"/>
            </a:xfrm>
            <a:custGeom>
              <a:avLst/>
              <a:gdLst/>
              <a:ahLst/>
              <a:cxnLst/>
              <a:rect l="l" t="t" r="r" b="b"/>
              <a:pathLst>
                <a:path w="2845" h="2846" extrusionOk="0">
                  <a:moveTo>
                    <a:pt x="1432" y="1"/>
                  </a:moveTo>
                  <a:cubicBezTo>
                    <a:pt x="656" y="1"/>
                    <a:pt x="0" y="618"/>
                    <a:pt x="0" y="1413"/>
                  </a:cubicBezTo>
                  <a:cubicBezTo>
                    <a:pt x="0" y="2189"/>
                    <a:pt x="637" y="2846"/>
                    <a:pt x="1432" y="2846"/>
                  </a:cubicBezTo>
                  <a:cubicBezTo>
                    <a:pt x="2188" y="2846"/>
                    <a:pt x="2845" y="2209"/>
                    <a:pt x="2845" y="1413"/>
                  </a:cubicBezTo>
                  <a:cubicBezTo>
                    <a:pt x="2845" y="618"/>
                    <a:pt x="2188" y="1"/>
                    <a:pt x="143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87" name="Google Shape;787;p41"/>
          <p:cNvGrpSpPr/>
          <p:nvPr/>
        </p:nvGrpSpPr>
        <p:grpSpPr>
          <a:xfrm rot="1535242">
            <a:off x="7566776" y="361546"/>
            <a:ext cx="802122" cy="572705"/>
            <a:chOff x="3301275" y="1275300"/>
            <a:chExt cx="552425" cy="394425"/>
          </a:xfrm>
        </p:grpSpPr>
        <p:sp>
          <p:nvSpPr>
            <p:cNvPr id="788" name="Google Shape;788;p41"/>
            <p:cNvSpPr/>
            <p:nvPr/>
          </p:nvSpPr>
          <p:spPr>
            <a:xfrm>
              <a:off x="3343125" y="1275300"/>
              <a:ext cx="386300" cy="277875"/>
            </a:xfrm>
            <a:custGeom>
              <a:avLst/>
              <a:gdLst/>
              <a:ahLst/>
              <a:cxnLst/>
              <a:rect l="l" t="t" r="r" b="b"/>
              <a:pathLst>
                <a:path w="15452" h="11115" extrusionOk="0">
                  <a:moveTo>
                    <a:pt x="8707" y="1"/>
                  </a:moveTo>
                  <a:cubicBezTo>
                    <a:pt x="7928" y="1"/>
                    <a:pt x="7133" y="139"/>
                    <a:pt x="6341" y="381"/>
                  </a:cubicBezTo>
                  <a:cubicBezTo>
                    <a:pt x="4353" y="988"/>
                    <a:pt x="2825" y="2662"/>
                    <a:pt x="1800" y="4398"/>
                  </a:cubicBezTo>
                  <a:cubicBezTo>
                    <a:pt x="628" y="6386"/>
                    <a:pt x="1" y="8813"/>
                    <a:pt x="1068" y="11010"/>
                  </a:cubicBezTo>
                  <a:cubicBezTo>
                    <a:pt x="1110" y="11052"/>
                    <a:pt x="1151" y="11115"/>
                    <a:pt x="1214" y="11115"/>
                  </a:cubicBezTo>
                  <a:cubicBezTo>
                    <a:pt x="1277" y="11115"/>
                    <a:pt x="1361" y="11094"/>
                    <a:pt x="1423" y="11094"/>
                  </a:cubicBezTo>
                  <a:cubicBezTo>
                    <a:pt x="1570" y="11010"/>
                    <a:pt x="1549" y="10822"/>
                    <a:pt x="1444" y="10822"/>
                  </a:cubicBezTo>
                  <a:cubicBezTo>
                    <a:pt x="1047" y="10738"/>
                    <a:pt x="1068" y="9002"/>
                    <a:pt x="1047" y="8541"/>
                  </a:cubicBezTo>
                  <a:cubicBezTo>
                    <a:pt x="1005" y="7349"/>
                    <a:pt x="1235" y="6386"/>
                    <a:pt x="1779" y="5340"/>
                  </a:cubicBezTo>
                  <a:cubicBezTo>
                    <a:pt x="2679" y="3666"/>
                    <a:pt x="4039" y="1930"/>
                    <a:pt x="5755" y="1093"/>
                  </a:cubicBezTo>
                  <a:cubicBezTo>
                    <a:pt x="6623" y="673"/>
                    <a:pt x="7587" y="440"/>
                    <a:pt x="8540" y="440"/>
                  </a:cubicBezTo>
                  <a:cubicBezTo>
                    <a:pt x="9676" y="440"/>
                    <a:pt x="10796" y="771"/>
                    <a:pt x="11718" y="1511"/>
                  </a:cubicBezTo>
                  <a:cubicBezTo>
                    <a:pt x="13183" y="2683"/>
                    <a:pt x="13810" y="4524"/>
                    <a:pt x="14647" y="6114"/>
                  </a:cubicBezTo>
                  <a:cubicBezTo>
                    <a:pt x="14714" y="6240"/>
                    <a:pt x="14824" y="6293"/>
                    <a:pt x="14939" y="6293"/>
                  </a:cubicBezTo>
                  <a:cubicBezTo>
                    <a:pt x="15186" y="6293"/>
                    <a:pt x="15452" y="6051"/>
                    <a:pt x="15338" y="5779"/>
                  </a:cubicBezTo>
                  <a:cubicBezTo>
                    <a:pt x="14522" y="4085"/>
                    <a:pt x="13601" y="2202"/>
                    <a:pt x="12053" y="1072"/>
                  </a:cubicBezTo>
                  <a:cubicBezTo>
                    <a:pt x="11021" y="317"/>
                    <a:pt x="9883" y="1"/>
                    <a:pt x="870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9" name="Google Shape;789;p41"/>
            <p:cNvSpPr/>
            <p:nvPr/>
          </p:nvSpPr>
          <p:spPr>
            <a:xfrm>
              <a:off x="3457675" y="1395675"/>
              <a:ext cx="195625" cy="131000"/>
            </a:xfrm>
            <a:custGeom>
              <a:avLst/>
              <a:gdLst/>
              <a:ahLst/>
              <a:cxnLst/>
              <a:rect l="l" t="t" r="r" b="b"/>
              <a:pathLst>
                <a:path w="7825" h="5240" extrusionOk="0">
                  <a:moveTo>
                    <a:pt x="4130" y="1"/>
                  </a:moveTo>
                  <a:cubicBezTo>
                    <a:pt x="3670" y="1"/>
                    <a:pt x="3152" y="129"/>
                    <a:pt x="2554" y="420"/>
                  </a:cubicBezTo>
                  <a:cubicBezTo>
                    <a:pt x="1173" y="1090"/>
                    <a:pt x="1" y="3810"/>
                    <a:pt x="1026" y="5170"/>
                  </a:cubicBezTo>
                  <a:cubicBezTo>
                    <a:pt x="1045" y="5220"/>
                    <a:pt x="1076" y="5240"/>
                    <a:pt x="1110" y="5240"/>
                  </a:cubicBezTo>
                  <a:cubicBezTo>
                    <a:pt x="1189" y="5240"/>
                    <a:pt x="1280" y="5127"/>
                    <a:pt x="1235" y="5024"/>
                  </a:cubicBezTo>
                  <a:cubicBezTo>
                    <a:pt x="524" y="3873"/>
                    <a:pt x="1445" y="1990"/>
                    <a:pt x="2219" y="1132"/>
                  </a:cubicBezTo>
                  <a:cubicBezTo>
                    <a:pt x="2705" y="607"/>
                    <a:pt x="3296" y="361"/>
                    <a:pt x="3889" y="361"/>
                  </a:cubicBezTo>
                  <a:cubicBezTo>
                    <a:pt x="4599" y="361"/>
                    <a:pt x="5313" y="713"/>
                    <a:pt x="5860" y="1362"/>
                  </a:cubicBezTo>
                  <a:cubicBezTo>
                    <a:pt x="6341" y="1927"/>
                    <a:pt x="6697" y="2659"/>
                    <a:pt x="7136" y="3266"/>
                  </a:cubicBezTo>
                  <a:cubicBezTo>
                    <a:pt x="7201" y="3361"/>
                    <a:pt x="7289" y="3400"/>
                    <a:pt x="7377" y="3400"/>
                  </a:cubicBezTo>
                  <a:cubicBezTo>
                    <a:pt x="7601" y="3400"/>
                    <a:pt x="7824" y="3145"/>
                    <a:pt x="7659" y="2889"/>
                  </a:cubicBezTo>
                  <a:cubicBezTo>
                    <a:pt x="6551" y="1396"/>
                    <a:pt x="5652" y="1"/>
                    <a:pt x="413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0" name="Google Shape;790;p41"/>
            <p:cNvSpPr/>
            <p:nvPr/>
          </p:nvSpPr>
          <p:spPr>
            <a:xfrm>
              <a:off x="3628225" y="1462125"/>
              <a:ext cx="55350" cy="43650"/>
            </a:xfrm>
            <a:custGeom>
              <a:avLst/>
              <a:gdLst/>
              <a:ahLst/>
              <a:cxnLst/>
              <a:rect l="l" t="t" r="r" b="b"/>
              <a:pathLst>
                <a:path w="2214" h="1746" extrusionOk="0">
                  <a:moveTo>
                    <a:pt x="1205" y="0"/>
                  </a:moveTo>
                  <a:cubicBezTo>
                    <a:pt x="973" y="0"/>
                    <a:pt x="743" y="51"/>
                    <a:pt x="544" y="169"/>
                  </a:cubicBezTo>
                  <a:cubicBezTo>
                    <a:pt x="21" y="441"/>
                    <a:pt x="0" y="1131"/>
                    <a:pt x="21" y="1654"/>
                  </a:cubicBezTo>
                  <a:cubicBezTo>
                    <a:pt x="21" y="1715"/>
                    <a:pt x="79" y="1746"/>
                    <a:pt x="139" y="1746"/>
                  </a:cubicBezTo>
                  <a:cubicBezTo>
                    <a:pt x="204" y="1746"/>
                    <a:pt x="272" y="1709"/>
                    <a:pt x="272" y="1633"/>
                  </a:cubicBezTo>
                  <a:cubicBezTo>
                    <a:pt x="293" y="1215"/>
                    <a:pt x="377" y="734"/>
                    <a:pt x="753" y="503"/>
                  </a:cubicBezTo>
                  <a:cubicBezTo>
                    <a:pt x="853" y="443"/>
                    <a:pt x="961" y="420"/>
                    <a:pt x="1072" y="420"/>
                  </a:cubicBezTo>
                  <a:cubicBezTo>
                    <a:pt x="1383" y="420"/>
                    <a:pt x="1720" y="598"/>
                    <a:pt x="1967" y="629"/>
                  </a:cubicBezTo>
                  <a:cubicBezTo>
                    <a:pt x="1974" y="630"/>
                    <a:pt x="1980" y="630"/>
                    <a:pt x="1986" y="630"/>
                  </a:cubicBezTo>
                  <a:cubicBezTo>
                    <a:pt x="2179" y="630"/>
                    <a:pt x="2213" y="333"/>
                    <a:pt x="2071" y="231"/>
                  </a:cubicBezTo>
                  <a:cubicBezTo>
                    <a:pt x="1822" y="89"/>
                    <a:pt x="1511" y="0"/>
                    <a:pt x="12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1" name="Google Shape;791;p41"/>
            <p:cNvSpPr/>
            <p:nvPr/>
          </p:nvSpPr>
          <p:spPr>
            <a:xfrm>
              <a:off x="3664300" y="1430425"/>
              <a:ext cx="74300" cy="43775"/>
            </a:xfrm>
            <a:custGeom>
              <a:avLst/>
              <a:gdLst/>
              <a:ahLst/>
              <a:cxnLst/>
              <a:rect l="l" t="t" r="r" b="b"/>
              <a:pathLst>
                <a:path w="2972" h="1751" extrusionOk="0">
                  <a:moveTo>
                    <a:pt x="2041" y="1"/>
                  </a:moveTo>
                  <a:cubicBezTo>
                    <a:pt x="1670" y="1"/>
                    <a:pt x="1274" y="109"/>
                    <a:pt x="984" y="223"/>
                  </a:cubicBezTo>
                  <a:cubicBezTo>
                    <a:pt x="315" y="495"/>
                    <a:pt x="1" y="955"/>
                    <a:pt x="43" y="1688"/>
                  </a:cubicBezTo>
                  <a:cubicBezTo>
                    <a:pt x="43" y="1730"/>
                    <a:pt x="79" y="1751"/>
                    <a:pt x="118" y="1751"/>
                  </a:cubicBezTo>
                  <a:cubicBezTo>
                    <a:pt x="158" y="1751"/>
                    <a:pt x="200" y="1730"/>
                    <a:pt x="210" y="1688"/>
                  </a:cubicBezTo>
                  <a:cubicBezTo>
                    <a:pt x="315" y="934"/>
                    <a:pt x="754" y="621"/>
                    <a:pt x="1486" y="516"/>
                  </a:cubicBezTo>
                  <a:cubicBezTo>
                    <a:pt x="1586" y="508"/>
                    <a:pt x="1683" y="503"/>
                    <a:pt x="1779" y="503"/>
                  </a:cubicBezTo>
                  <a:cubicBezTo>
                    <a:pt x="1945" y="503"/>
                    <a:pt x="2109" y="518"/>
                    <a:pt x="2281" y="558"/>
                  </a:cubicBezTo>
                  <a:cubicBezTo>
                    <a:pt x="2491" y="621"/>
                    <a:pt x="2533" y="809"/>
                    <a:pt x="2742" y="851"/>
                  </a:cubicBezTo>
                  <a:cubicBezTo>
                    <a:pt x="2805" y="851"/>
                    <a:pt x="2867" y="830"/>
                    <a:pt x="2909" y="767"/>
                  </a:cubicBezTo>
                  <a:cubicBezTo>
                    <a:pt x="2909" y="746"/>
                    <a:pt x="2930" y="746"/>
                    <a:pt x="2930" y="725"/>
                  </a:cubicBezTo>
                  <a:cubicBezTo>
                    <a:pt x="2972" y="642"/>
                    <a:pt x="2972" y="537"/>
                    <a:pt x="2951" y="453"/>
                  </a:cubicBezTo>
                  <a:cubicBezTo>
                    <a:pt x="2771" y="115"/>
                    <a:pt x="2420" y="1"/>
                    <a:pt x="204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2" name="Google Shape;792;p41"/>
            <p:cNvSpPr/>
            <p:nvPr/>
          </p:nvSpPr>
          <p:spPr>
            <a:xfrm>
              <a:off x="3714275" y="1405325"/>
              <a:ext cx="67800" cy="29575"/>
            </a:xfrm>
            <a:custGeom>
              <a:avLst/>
              <a:gdLst/>
              <a:ahLst/>
              <a:cxnLst/>
              <a:rect l="l" t="t" r="r" b="b"/>
              <a:pathLst>
                <a:path w="2712" h="1183" extrusionOk="0">
                  <a:moveTo>
                    <a:pt x="1614" y="1"/>
                  </a:moveTo>
                  <a:cubicBezTo>
                    <a:pt x="998" y="1"/>
                    <a:pt x="344" y="444"/>
                    <a:pt x="31" y="1018"/>
                  </a:cubicBezTo>
                  <a:cubicBezTo>
                    <a:pt x="1" y="1095"/>
                    <a:pt x="71" y="1183"/>
                    <a:pt x="144" y="1183"/>
                  </a:cubicBezTo>
                  <a:cubicBezTo>
                    <a:pt x="171" y="1183"/>
                    <a:pt x="197" y="1171"/>
                    <a:pt x="220" y="1143"/>
                  </a:cubicBezTo>
                  <a:cubicBezTo>
                    <a:pt x="527" y="809"/>
                    <a:pt x="1006" y="551"/>
                    <a:pt x="1459" y="551"/>
                  </a:cubicBezTo>
                  <a:cubicBezTo>
                    <a:pt x="1715" y="551"/>
                    <a:pt x="1962" y="633"/>
                    <a:pt x="2166" y="830"/>
                  </a:cubicBezTo>
                  <a:cubicBezTo>
                    <a:pt x="2222" y="880"/>
                    <a:pt x="2290" y="902"/>
                    <a:pt x="2358" y="902"/>
                  </a:cubicBezTo>
                  <a:cubicBezTo>
                    <a:pt x="2540" y="902"/>
                    <a:pt x="2712" y="741"/>
                    <a:pt x="2605" y="558"/>
                  </a:cubicBezTo>
                  <a:cubicBezTo>
                    <a:pt x="2345" y="163"/>
                    <a:pt x="1986" y="1"/>
                    <a:pt x="161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3" name="Google Shape;793;p41"/>
            <p:cNvSpPr/>
            <p:nvPr/>
          </p:nvSpPr>
          <p:spPr>
            <a:xfrm>
              <a:off x="3592125" y="1489850"/>
              <a:ext cx="100500" cy="72850"/>
            </a:xfrm>
            <a:custGeom>
              <a:avLst/>
              <a:gdLst/>
              <a:ahLst/>
              <a:cxnLst/>
              <a:rect l="l" t="t" r="r" b="b"/>
              <a:pathLst>
                <a:path w="4020" h="2914" extrusionOk="0">
                  <a:moveTo>
                    <a:pt x="1593" y="1"/>
                  </a:moveTo>
                  <a:cubicBezTo>
                    <a:pt x="1573" y="1"/>
                    <a:pt x="1550" y="7"/>
                    <a:pt x="1528" y="22"/>
                  </a:cubicBezTo>
                  <a:cubicBezTo>
                    <a:pt x="607" y="629"/>
                    <a:pt x="0" y="2052"/>
                    <a:pt x="1193" y="2721"/>
                  </a:cubicBezTo>
                  <a:cubicBezTo>
                    <a:pt x="1423" y="2854"/>
                    <a:pt x="1704" y="2914"/>
                    <a:pt x="2002" y="2914"/>
                  </a:cubicBezTo>
                  <a:cubicBezTo>
                    <a:pt x="2735" y="2914"/>
                    <a:pt x="3562" y="2552"/>
                    <a:pt x="3934" y="2031"/>
                  </a:cubicBezTo>
                  <a:cubicBezTo>
                    <a:pt x="4019" y="1911"/>
                    <a:pt x="3910" y="1778"/>
                    <a:pt x="3787" y="1778"/>
                  </a:cubicBezTo>
                  <a:cubicBezTo>
                    <a:pt x="3760" y="1778"/>
                    <a:pt x="3731" y="1785"/>
                    <a:pt x="3704" y="1801"/>
                  </a:cubicBezTo>
                  <a:cubicBezTo>
                    <a:pt x="3178" y="2112"/>
                    <a:pt x="2488" y="2370"/>
                    <a:pt x="1872" y="2370"/>
                  </a:cubicBezTo>
                  <a:cubicBezTo>
                    <a:pt x="1826" y="2370"/>
                    <a:pt x="1781" y="2368"/>
                    <a:pt x="1737" y="2366"/>
                  </a:cubicBezTo>
                  <a:cubicBezTo>
                    <a:pt x="1298" y="2345"/>
                    <a:pt x="1005" y="2114"/>
                    <a:pt x="900" y="1696"/>
                  </a:cubicBezTo>
                  <a:cubicBezTo>
                    <a:pt x="733" y="1068"/>
                    <a:pt x="1193" y="545"/>
                    <a:pt x="1632" y="169"/>
                  </a:cubicBezTo>
                  <a:cubicBezTo>
                    <a:pt x="1753" y="134"/>
                    <a:pt x="1689" y="1"/>
                    <a:pt x="159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4" name="Google Shape;794;p41"/>
            <p:cNvSpPr/>
            <p:nvPr/>
          </p:nvSpPr>
          <p:spPr>
            <a:xfrm>
              <a:off x="3684100" y="1481675"/>
              <a:ext cx="113625" cy="83900"/>
            </a:xfrm>
            <a:custGeom>
              <a:avLst/>
              <a:gdLst/>
              <a:ahLst/>
              <a:cxnLst/>
              <a:rect l="l" t="t" r="r" b="b"/>
              <a:pathLst>
                <a:path w="4545" h="3356" extrusionOk="0">
                  <a:moveTo>
                    <a:pt x="3585" y="0"/>
                  </a:moveTo>
                  <a:cubicBezTo>
                    <a:pt x="3449" y="0"/>
                    <a:pt x="3302" y="109"/>
                    <a:pt x="3331" y="265"/>
                  </a:cubicBezTo>
                  <a:cubicBezTo>
                    <a:pt x="3498" y="1102"/>
                    <a:pt x="3184" y="1751"/>
                    <a:pt x="2577" y="2316"/>
                  </a:cubicBezTo>
                  <a:cubicBezTo>
                    <a:pt x="2222" y="2651"/>
                    <a:pt x="1803" y="2776"/>
                    <a:pt x="1301" y="2797"/>
                  </a:cubicBezTo>
                  <a:cubicBezTo>
                    <a:pt x="1275" y="2799"/>
                    <a:pt x="1250" y="2800"/>
                    <a:pt x="1226" y="2800"/>
                  </a:cubicBezTo>
                  <a:cubicBezTo>
                    <a:pt x="683" y="2800"/>
                    <a:pt x="555" y="2363"/>
                    <a:pt x="234" y="2002"/>
                  </a:cubicBezTo>
                  <a:cubicBezTo>
                    <a:pt x="210" y="1978"/>
                    <a:pt x="179" y="1968"/>
                    <a:pt x="149" y="1968"/>
                  </a:cubicBezTo>
                  <a:cubicBezTo>
                    <a:pt x="73" y="1968"/>
                    <a:pt x="1" y="2032"/>
                    <a:pt x="46" y="2107"/>
                  </a:cubicBezTo>
                  <a:cubicBezTo>
                    <a:pt x="381" y="2693"/>
                    <a:pt x="171" y="2986"/>
                    <a:pt x="925" y="3258"/>
                  </a:cubicBezTo>
                  <a:cubicBezTo>
                    <a:pt x="1126" y="3322"/>
                    <a:pt x="1337" y="3355"/>
                    <a:pt x="1546" y="3355"/>
                  </a:cubicBezTo>
                  <a:cubicBezTo>
                    <a:pt x="1880" y="3355"/>
                    <a:pt x="2211" y="3270"/>
                    <a:pt x="2494" y="3090"/>
                  </a:cubicBezTo>
                  <a:cubicBezTo>
                    <a:pt x="3498" y="2525"/>
                    <a:pt x="4544" y="1207"/>
                    <a:pt x="3749" y="77"/>
                  </a:cubicBezTo>
                  <a:cubicBezTo>
                    <a:pt x="3709" y="24"/>
                    <a:pt x="3648" y="0"/>
                    <a:pt x="358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5" name="Google Shape;795;p41"/>
            <p:cNvSpPr/>
            <p:nvPr/>
          </p:nvSpPr>
          <p:spPr>
            <a:xfrm>
              <a:off x="3778525" y="1404550"/>
              <a:ext cx="75175" cy="99625"/>
            </a:xfrm>
            <a:custGeom>
              <a:avLst/>
              <a:gdLst/>
              <a:ahLst/>
              <a:cxnLst/>
              <a:rect l="l" t="t" r="r" b="b"/>
              <a:pathLst>
                <a:path w="3007" h="3985" extrusionOk="0">
                  <a:moveTo>
                    <a:pt x="1085" y="0"/>
                  </a:moveTo>
                  <a:cubicBezTo>
                    <a:pt x="744" y="0"/>
                    <a:pt x="404" y="115"/>
                    <a:pt x="140" y="358"/>
                  </a:cubicBezTo>
                  <a:cubicBezTo>
                    <a:pt x="1" y="480"/>
                    <a:pt x="107" y="630"/>
                    <a:pt x="218" y="630"/>
                  </a:cubicBezTo>
                  <a:cubicBezTo>
                    <a:pt x="241" y="630"/>
                    <a:pt x="265" y="624"/>
                    <a:pt x="286" y="609"/>
                  </a:cubicBezTo>
                  <a:cubicBezTo>
                    <a:pt x="440" y="499"/>
                    <a:pt x="610" y="451"/>
                    <a:pt x="782" y="451"/>
                  </a:cubicBezTo>
                  <a:cubicBezTo>
                    <a:pt x="1195" y="451"/>
                    <a:pt x="1619" y="724"/>
                    <a:pt x="1855" y="1049"/>
                  </a:cubicBezTo>
                  <a:cubicBezTo>
                    <a:pt x="2232" y="1551"/>
                    <a:pt x="2148" y="2137"/>
                    <a:pt x="1918" y="2660"/>
                  </a:cubicBezTo>
                  <a:cubicBezTo>
                    <a:pt x="1991" y="2751"/>
                    <a:pt x="1969" y="2810"/>
                    <a:pt x="1893" y="2810"/>
                  </a:cubicBezTo>
                  <a:cubicBezTo>
                    <a:pt x="1881" y="2810"/>
                    <a:pt x="1869" y="2809"/>
                    <a:pt x="1855" y="2806"/>
                  </a:cubicBezTo>
                  <a:cubicBezTo>
                    <a:pt x="1813" y="2827"/>
                    <a:pt x="1793" y="2827"/>
                    <a:pt x="1751" y="2848"/>
                  </a:cubicBezTo>
                  <a:cubicBezTo>
                    <a:pt x="1646" y="2911"/>
                    <a:pt x="1541" y="2974"/>
                    <a:pt x="1437" y="3037"/>
                  </a:cubicBezTo>
                  <a:cubicBezTo>
                    <a:pt x="1305" y="3119"/>
                    <a:pt x="992" y="3344"/>
                    <a:pt x="783" y="3344"/>
                  </a:cubicBezTo>
                  <a:cubicBezTo>
                    <a:pt x="726" y="3344"/>
                    <a:pt x="677" y="3328"/>
                    <a:pt x="642" y="3288"/>
                  </a:cubicBezTo>
                  <a:cubicBezTo>
                    <a:pt x="586" y="3239"/>
                    <a:pt x="512" y="3216"/>
                    <a:pt x="438" y="3216"/>
                  </a:cubicBezTo>
                  <a:cubicBezTo>
                    <a:pt x="291" y="3216"/>
                    <a:pt x="147" y="3309"/>
                    <a:pt x="161" y="3476"/>
                  </a:cubicBezTo>
                  <a:cubicBezTo>
                    <a:pt x="195" y="3859"/>
                    <a:pt x="423" y="3985"/>
                    <a:pt x="698" y="3985"/>
                  </a:cubicBezTo>
                  <a:cubicBezTo>
                    <a:pt x="919" y="3985"/>
                    <a:pt x="1169" y="3904"/>
                    <a:pt x="1374" y="3811"/>
                  </a:cubicBezTo>
                  <a:cubicBezTo>
                    <a:pt x="1625" y="3685"/>
                    <a:pt x="1834" y="3539"/>
                    <a:pt x="2106" y="3434"/>
                  </a:cubicBezTo>
                  <a:cubicBezTo>
                    <a:pt x="2441" y="3267"/>
                    <a:pt x="2567" y="2911"/>
                    <a:pt x="2692" y="2555"/>
                  </a:cubicBezTo>
                  <a:cubicBezTo>
                    <a:pt x="3006" y="1718"/>
                    <a:pt x="2734" y="840"/>
                    <a:pt x="2023" y="317"/>
                  </a:cubicBezTo>
                  <a:cubicBezTo>
                    <a:pt x="1754" y="110"/>
                    <a:pt x="1419" y="0"/>
                    <a:pt x="108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6" name="Google Shape;796;p41"/>
            <p:cNvSpPr/>
            <p:nvPr/>
          </p:nvSpPr>
          <p:spPr>
            <a:xfrm>
              <a:off x="3464525" y="1514450"/>
              <a:ext cx="61200" cy="37975"/>
            </a:xfrm>
            <a:custGeom>
              <a:avLst/>
              <a:gdLst/>
              <a:ahLst/>
              <a:cxnLst/>
              <a:rect l="l" t="t" r="r" b="b"/>
              <a:pathLst>
                <a:path w="2448" h="1519" extrusionOk="0">
                  <a:moveTo>
                    <a:pt x="2238" y="1"/>
                  </a:moveTo>
                  <a:cubicBezTo>
                    <a:pt x="1757" y="1"/>
                    <a:pt x="1296" y="1"/>
                    <a:pt x="857" y="231"/>
                  </a:cubicBezTo>
                  <a:cubicBezTo>
                    <a:pt x="501" y="419"/>
                    <a:pt x="292" y="921"/>
                    <a:pt x="83" y="1256"/>
                  </a:cubicBezTo>
                  <a:cubicBezTo>
                    <a:pt x="1" y="1387"/>
                    <a:pt x="99" y="1519"/>
                    <a:pt x="226" y="1519"/>
                  </a:cubicBezTo>
                  <a:cubicBezTo>
                    <a:pt x="261" y="1519"/>
                    <a:pt x="298" y="1509"/>
                    <a:pt x="334" y="1486"/>
                  </a:cubicBezTo>
                  <a:cubicBezTo>
                    <a:pt x="585" y="1277"/>
                    <a:pt x="689" y="1026"/>
                    <a:pt x="878" y="733"/>
                  </a:cubicBezTo>
                  <a:cubicBezTo>
                    <a:pt x="1129" y="294"/>
                    <a:pt x="1819" y="294"/>
                    <a:pt x="2259" y="294"/>
                  </a:cubicBezTo>
                  <a:cubicBezTo>
                    <a:pt x="2447" y="273"/>
                    <a:pt x="2426" y="1"/>
                    <a:pt x="223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7" name="Google Shape;797;p41"/>
            <p:cNvSpPr/>
            <p:nvPr/>
          </p:nvSpPr>
          <p:spPr>
            <a:xfrm>
              <a:off x="3397325" y="1533775"/>
              <a:ext cx="80775" cy="34900"/>
            </a:xfrm>
            <a:custGeom>
              <a:avLst/>
              <a:gdLst/>
              <a:ahLst/>
              <a:cxnLst/>
              <a:rect l="l" t="t" r="r" b="b"/>
              <a:pathLst>
                <a:path w="3231" h="1396" extrusionOk="0">
                  <a:moveTo>
                    <a:pt x="2236" y="0"/>
                  </a:moveTo>
                  <a:cubicBezTo>
                    <a:pt x="2145" y="0"/>
                    <a:pt x="2043" y="23"/>
                    <a:pt x="1955" y="23"/>
                  </a:cubicBezTo>
                  <a:cubicBezTo>
                    <a:pt x="1704" y="23"/>
                    <a:pt x="1432" y="44"/>
                    <a:pt x="1180" y="85"/>
                  </a:cubicBezTo>
                  <a:cubicBezTo>
                    <a:pt x="595" y="232"/>
                    <a:pt x="218" y="567"/>
                    <a:pt x="51" y="1132"/>
                  </a:cubicBezTo>
                  <a:cubicBezTo>
                    <a:pt x="1" y="1293"/>
                    <a:pt x="120" y="1395"/>
                    <a:pt x="243" y="1395"/>
                  </a:cubicBezTo>
                  <a:cubicBezTo>
                    <a:pt x="328" y="1395"/>
                    <a:pt x="414" y="1347"/>
                    <a:pt x="448" y="1236"/>
                  </a:cubicBezTo>
                  <a:cubicBezTo>
                    <a:pt x="636" y="671"/>
                    <a:pt x="1118" y="483"/>
                    <a:pt x="1683" y="399"/>
                  </a:cubicBezTo>
                  <a:cubicBezTo>
                    <a:pt x="1789" y="383"/>
                    <a:pt x="1885" y="370"/>
                    <a:pt x="1976" y="370"/>
                  </a:cubicBezTo>
                  <a:cubicBezTo>
                    <a:pt x="2118" y="370"/>
                    <a:pt x="2246" y="402"/>
                    <a:pt x="2373" y="504"/>
                  </a:cubicBezTo>
                  <a:cubicBezTo>
                    <a:pt x="2582" y="671"/>
                    <a:pt x="2854" y="692"/>
                    <a:pt x="3085" y="692"/>
                  </a:cubicBezTo>
                  <a:cubicBezTo>
                    <a:pt x="3231" y="671"/>
                    <a:pt x="3231" y="504"/>
                    <a:pt x="3126" y="483"/>
                  </a:cubicBezTo>
                  <a:cubicBezTo>
                    <a:pt x="2561" y="378"/>
                    <a:pt x="2687" y="274"/>
                    <a:pt x="2394" y="44"/>
                  </a:cubicBezTo>
                  <a:cubicBezTo>
                    <a:pt x="2352" y="10"/>
                    <a:pt x="2297" y="0"/>
                    <a:pt x="223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8" name="Google Shape;798;p41"/>
            <p:cNvSpPr/>
            <p:nvPr/>
          </p:nvSpPr>
          <p:spPr>
            <a:xfrm>
              <a:off x="3301275" y="1548900"/>
              <a:ext cx="111975" cy="76725"/>
            </a:xfrm>
            <a:custGeom>
              <a:avLst/>
              <a:gdLst/>
              <a:ahLst/>
              <a:cxnLst/>
              <a:rect l="l" t="t" r="r" b="b"/>
              <a:pathLst>
                <a:path w="4479" h="3069" extrusionOk="0">
                  <a:moveTo>
                    <a:pt x="3313" y="1"/>
                  </a:moveTo>
                  <a:cubicBezTo>
                    <a:pt x="2741" y="1"/>
                    <a:pt x="2114" y="210"/>
                    <a:pt x="1779" y="464"/>
                  </a:cubicBezTo>
                  <a:cubicBezTo>
                    <a:pt x="1047" y="987"/>
                    <a:pt x="1" y="2201"/>
                    <a:pt x="942" y="3017"/>
                  </a:cubicBezTo>
                  <a:cubicBezTo>
                    <a:pt x="983" y="3053"/>
                    <a:pt x="1030" y="3069"/>
                    <a:pt x="1077" y="3069"/>
                  </a:cubicBezTo>
                  <a:cubicBezTo>
                    <a:pt x="1245" y="3069"/>
                    <a:pt x="1413" y="2866"/>
                    <a:pt x="1298" y="2703"/>
                  </a:cubicBezTo>
                  <a:cubicBezTo>
                    <a:pt x="880" y="1991"/>
                    <a:pt x="1675" y="1259"/>
                    <a:pt x="2198" y="882"/>
                  </a:cubicBezTo>
                  <a:cubicBezTo>
                    <a:pt x="2449" y="673"/>
                    <a:pt x="2700" y="631"/>
                    <a:pt x="3014" y="610"/>
                  </a:cubicBezTo>
                  <a:cubicBezTo>
                    <a:pt x="3187" y="598"/>
                    <a:pt x="3498" y="527"/>
                    <a:pt x="3767" y="527"/>
                  </a:cubicBezTo>
                  <a:cubicBezTo>
                    <a:pt x="3954" y="527"/>
                    <a:pt x="4121" y="562"/>
                    <a:pt x="4206" y="673"/>
                  </a:cubicBezTo>
                  <a:cubicBezTo>
                    <a:pt x="4233" y="705"/>
                    <a:pt x="4264" y="718"/>
                    <a:pt x="4295" y="718"/>
                  </a:cubicBezTo>
                  <a:cubicBezTo>
                    <a:pt x="4388" y="718"/>
                    <a:pt x="4478" y="600"/>
                    <a:pt x="4416" y="506"/>
                  </a:cubicBezTo>
                  <a:cubicBezTo>
                    <a:pt x="4209" y="140"/>
                    <a:pt x="3779" y="1"/>
                    <a:pt x="3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9" name="Google Shape;799;p41"/>
            <p:cNvSpPr/>
            <p:nvPr/>
          </p:nvSpPr>
          <p:spPr>
            <a:xfrm>
              <a:off x="3307550" y="1616550"/>
              <a:ext cx="88825" cy="53175"/>
            </a:xfrm>
            <a:custGeom>
              <a:avLst/>
              <a:gdLst/>
              <a:ahLst/>
              <a:cxnLst/>
              <a:rect l="l" t="t" r="r" b="b"/>
              <a:pathLst>
                <a:path w="3553" h="2127" extrusionOk="0">
                  <a:moveTo>
                    <a:pt x="616" y="1"/>
                  </a:moveTo>
                  <a:cubicBezTo>
                    <a:pt x="599" y="1"/>
                    <a:pt x="582" y="6"/>
                    <a:pt x="566" y="18"/>
                  </a:cubicBezTo>
                  <a:cubicBezTo>
                    <a:pt x="252" y="311"/>
                    <a:pt x="1" y="583"/>
                    <a:pt x="43" y="1001"/>
                  </a:cubicBezTo>
                  <a:cubicBezTo>
                    <a:pt x="64" y="1378"/>
                    <a:pt x="503" y="1796"/>
                    <a:pt x="859" y="1964"/>
                  </a:cubicBezTo>
                  <a:cubicBezTo>
                    <a:pt x="1101" y="2076"/>
                    <a:pt x="1351" y="2127"/>
                    <a:pt x="1600" y="2127"/>
                  </a:cubicBezTo>
                  <a:cubicBezTo>
                    <a:pt x="2274" y="2127"/>
                    <a:pt x="2938" y="1756"/>
                    <a:pt x="3411" y="1252"/>
                  </a:cubicBezTo>
                  <a:cubicBezTo>
                    <a:pt x="3553" y="1128"/>
                    <a:pt x="3440" y="915"/>
                    <a:pt x="3276" y="915"/>
                  </a:cubicBezTo>
                  <a:cubicBezTo>
                    <a:pt x="3246" y="915"/>
                    <a:pt x="3214" y="922"/>
                    <a:pt x="3181" y="938"/>
                  </a:cubicBezTo>
                  <a:cubicBezTo>
                    <a:pt x="2700" y="1168"/>
                    <a:pt x="2240" y="1440"/>
                    <a:pt x="1717" y="1566"/>
                  </a:cubicBezTo>
                  <a:cubicBezTo>
                    <a:pt x="1630" y="1588"/>
                    <a:pt x="1544" y="1598"/>
                    <a:pt x="1460" y="1598"/>
                  </a:cubicBezTo>
                  <a:cubicBezTo>
                    <a:pt x="741" y="1598"/>
                    <a:pt x="206" y="839"/>
                    <a:pt x="712" y="164"/>
                  </a:cubicBezTo>
                  <a:cubicBezTo>
                    <a:pt x="763" y="96"/>
                    <a:pt x="690" y="1"/>
                    <a:pt x="61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0" name="Google Shape;800;p41"/>
            <p:cNvSpPr/>
            <p:nvPr/>
          </p:nvSpPr>
          <p:spPr>
            <a:xfrm>
              <a:off x="3390350" y="1598900"/>
              <a:ext cx="117050" cy="70350"/>
            </a:xfrm>
            <a:custGeom>
              <a:avLst/>
              <a:gdLst/>
              <a:ahLst/>
              <a:cxnLst/>
              <a:rect l="l" t="t" r="r" b="b"/>
              <a:pathLst>
                <a:path w="4682" h="2814" extrusionOk="0">
                  <a:moveTo>
                    <a:pt x="3792" y="0"/>
                  </a:moveTo>
                  <a:cubicBezTo>
                    <a:pt x="3693" y="0"/>
                    <a:pt x="3598" y="73"/>
                    <a:pt x="3573" y="201"/>
                  </a:cubicBezTo>
                  <a:cubicBezTo>
                    <a:pt x="3552" y="493"/>
                    <a:pt x="3677" y="682"/>
                    <a:pt x="3656" y="975"/>
                  </a:cubicBezTo>
                  <a:cubicBezTo>
                    <a:pt x="3615" y="1393"/>
                    <a:pt x="3154" y="1770"/>
                    <a:pt x="2819" y="1979"/>
                  </a:cubicBezTo>
                  <a:cubicBezTo>
                    <a:pt x="2447" y="2218"/>
                    <a:pt x="2068" y="2330"/>
                    <a:pt x="1692" y="2330"/>
                  </a:cubicBezTo>
                  <a:cubicBezTo>
                    <a:pt x="1180" y="2330"/>
                    <a:pt x="675" y="2123"/>
                    <a:pt x="204" y="1749"/>
                  </a:cubicBezTo>
                  <a:cubicBezTo>
                    <a:pt x="183" y="1722"/>
                    <a:pt x="157" y="1710"/>
                    <a:pt x="132" y="1710"/>
                  </a:cubicBezTo>
                  <a:cubicBezTo>
                    <a:pt x="62" y="1710"/>
                    <a:pt x="1" y="1808"/>
                    <a:pt x="79" y="1916"/>
                  </a:cubicBezTo>
                  <a:cubicBezTo>
                    <a:pt x="597" y="2464"/>
                    <a:pt x="1265" y="2813"/>
                    <a:pt x="1973" y="2813"/>
                  </a:cubicBezTo>
                  <a:cubicBezTo>
                    <a:pt x="2292" y="2813"/>
                    <a:pt x="2620" y="2742"/>
                    <a:pt x="2945" y="2586"/>
                  </a:cubicBezTo>
                  <a:cubicBezTo>
                    <a:pt x="3928" y="2126"/>
                    <a:pt x="4682" y="1100"/>
                    <a:pt x="3970" y="96"/>
                  </a:cubicBezTo>
                  <a:cubicBezTo>
                    <a:pt x="3921" y="30"/>
                    <a:pt x="3856" y="0"/>
                    <a:pt x="379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1" name="Google Shape;801;p41"/>
            <p:cNvSpPr/>
            <p:nvPr/>
          </p:nvSpPr>
          <p:spPr>
            <a:xfrm>
              <a:off x="3480350" y="1569450"/>
              <a:ext cx="92450" cy="60975"/>
            </a:xfrm>
            <a:custGeom>
              <a:avLst/>
              <a:gdLst/>
              <a:ahLst/>
              <a:cxnLst/>
              <a:rect l="l" t="t" r="r" b="b"/>
              <a:pathLst>
                <a:path w="3698" h="2439" extrusionOk="0">
                  <a:moveTo>
                    <a:pt x="2860" y="0"/>
                  </a:moveTo>
                  <a:cubicBezTo>
                    <a:pt x="2752" y="0"/>
                    <a:pt x="2648" y="109"/>
                    <a:pt x="2693" y="228"/>
                  </a:cubicBezTo>
                  <a:cubicBezTo>
                    <a:pt x="2965" y="835"/>
                    <a:pt x="2839" y="1943"/>
                    <a:pt x="1960" y="1964"/>
                  </a:cubicBezTo>
                  <a:cubicBezTo>
                    <a:pt x="1834" y="1969"/>
                    <a:pt x="1698" y="1975"/>
                    <a:pt x="1559" y="1975"/>
                  </a:cubicBezTo>
                  <a:cubicBezTo>
                    <a:pt x="1126" y="1975"/>
                    <a:pt x="661" y="1925"/>
                    <a:pt x="328" y="1671"/>
                  </a:cubicBezTo>
                  <a:cubicBezTo>
                    <a:pt x="297" y="1656"/>
                    <a:pt x="265" y="1649"/>
                    <a:pt x="235" y="1649"/>
                  </a:cubicBezTo>
                  <a:cubicBezTo>
                    <a:pt x="102" y="1649"/>
                    <a:pt x="0" y="1779"/>
                    <a:pt x="119" y="1881"/>
                  </a:cubicBezTo>
                  <a:cubicBezTo>
                    <a:pt x="453" y="2215"/>
                    <a:pt x="1131" y="2438"/>
                    <a:pt x="1724" y="2438"/>
                  </a:cubicBezTo>
                  <a:cubicBezTo>
                    <a:pt x="1985" y="2438"/>
                    <a:pt x="2229" y="2395"/>
                    <a:pt x="2421" y="2299"/>
                  </a:cubicBezTo>
                  <a:cubicBezTo>
                    <a:pt x="3216" y="1881"/>
                    <a:pt x="3697" y="793"/>
                    <a:pt x="2986" y="60"/>
                  </a:cubicBezTo>
                  <a:cubicBezTo>
                    <a:pt x="2950" y="18"/>
                    <a:pt x="2905" y="0"/>
                    <a:pt x="286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2" name="Google Shape;802;p41"/>
            <p:cNvSpPr/>
            <p:nvPr/>
          </p:nvSpPr>
          <p:spPr>
            <a:xfrm>
              <a:off x="3512100" y="1520200"/>
              <a:ext cx="36225" cy="48825"/>
            </a:xfrm>
            <a:custGeom>
              <a:avLst/>
              <a:gdLst/>
              <a:ahLst/>
              <a:cxnLst/>
              <a:rect l="l" t="t" r="r" b="b"/>
              <a:pathLst>
                <a:path w="1449" h="1953" extrusionOk="0">
                  <a:moveTo>
                    <a:pt x="347" y="0"/>
                  </a:moveTo>
                  <a:cubicBezTo>
                    <a:pt x="271" y="0"/>
                    <a:pt x="190" y="14"/>
                    <a:pt x="105" y="43"/>
                  </a:cubicBezTo>
                  <a:cubicBezTo>
                    <a:pt x="0" y="64"/>
                    <a:pt x="21" y="210"/>
                    <a:pt x="146" y="210"/>
                  </a:cubicBezTo>
                  <a:cubicBezTo>
                    <a:pt x="157" y="209"/>
                    <a:pt x="166" y="209"/>
                    <a:pt x="176" y="209"/>
                  </a:cubicBezTo>
                  <a:cubicBezTo>
                    <a:pt x="550" y="209"/>
                    <a:pt x="669" y="595"/>
                    <a:pt x="649" y="921"/>
                  </a:cubicBezTo>
                  <a:cubicBezTo>
                    <a:pt x="628" y="1214"/>
                    <a:pt x="523" y="1424"/>
                    <a:pt x="356" y="1654"/>
                  </a:cubicBezTo>
                  <a:cubicBezTo>
                    <a:pt x="260" y="1768"/>
                    <a:pt x="391" y="1952"/>
                    <a:pt x="526" y="1952"/>
                  </a:cubicBezTo>
                  <a:cubicBezTo>
                    <a:pt x="539" y="1952"/>
                    <a:pt x="552" y="1950"/>
                    <a:pt x="565" y="1947"/>
                  </a:cubicBezTo>
                  <a:cubicBezTo>
                    <a:pt x="1449" y="1697"/>
                    <a:pt x="1203" y="0"/>
                    <a:pt x="34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3" name="Google Shape;803;p41"/>
            <p:cNvSpPr/>
            <p:nvPr/>
          </p:nvSpPr>
          <p:spPr>
            <a:xfrm>
              <a:off x="3523975" y="1548875"/>
              <a:ext cx="40975" cy="40050"/>
            </a:xfrm>
            <a:custGeom>
              <a:avLst/>
              <a:gdLst/>
              <a:ahLst/>
              <a:cxnLst/>
              <a:rect l="l" t="t" r="r" b="b"/>
              <a:pathLst>
                <a:path w="1639" h="1602" extrusionOk="0">
                  <a:moveTo>
                    <a:pt x="314" y="1"/>
                  </a:moveTo>
                  <a:cubicBezTo>
                    <a:pt x="96" y="1"/>
                    <a:pt x="0" y="263"/>
                    <a:pt x="215" y="360"/>
                  </a:cubicBezTo>
                  <a:cubicBezTo>
                    <a:pt x="467" y="465"/>
                    <a:pt x="697" y="570"/>
                    <a:pt x="843" y="737"/>
                  </a:cubicBezTo>
                  <a:cubicBezTo>
                    <a:pt x="1011" y="946"/>
                    <a:pt x="990" y="1239"/>
                    <a:pt x="1073" y="1448"/>
                  </a:cubicBezTo>
                  <a:cubicBezTo>
                    <a:pt x="1120" y="1541"/>
                    <a:pt x="1211" y="1602"/>
                    <a:pt x="1298" y="1602"/>
                  </a:cubicBezTo>
                  <a:cubicBezTo>
                    <a:pt x="1367" y="1602"/>
                    <a:pt x="1434" y="1563"/>
                    <a:pt x="1471" y="1469"/>
                  </a:cubicBezTo>
                  <a:cubicBezTo>
                    <a:pt x="1638" y="1114"/>
                    <a:pt x="1513" y="695"/>
                    <a:pt x="1241" y="423"/>
                  </a:cubicBezTo>
                  <a:cubicBezTo>
                    <a:pt x="1011" y="193"/>
                    <a:pt x="676" y="88"/>
                    <a:pt x="362" y="5"/>
                  </a:cubicBezTo>
                  <a:cubicBezTo>
                    <a:pt x="345" y="2"/>
                    <a:pt x="329" y="1"/>
                    <a:pt x="31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4" name="Google Shape;804;p41"/>
            <p:cNvSpPr/>
            <p:nvPr/>
          </p:nvSpPr>
          <p:spPr>
            <a:xfrm>
              <a:off x="3427875" y="1359325"/>
              <a:ext cx="276100" cy="186025"/>
            </a:xfrm>
            <a:custGeom>
              <a:avLst/>
              <a:gdLst/>
              <a:ahLst/>
              <a:cxnLst/>
              <a:rect l="l" t="t" r="r" b="b"/>
              <a:pathLst>
                <a:path w="11044" h="7441" extrusionOk="0">
                  <a:moveTo>
                    <a:pt x="4739" y="0"/>
                  </a:moveTo>
                  <a:cubicBezTo>
                    <a:pt x="3999" y="0"/>
                    <a:pt x="3265" y="190"/>
                    <a:pt x="2553" y="682"/>
                  </a:cubicBezTo>
                  <a:cubicBezTo>
                    <a:pt x="1444" y="1456"/>
                    <a:pt x="314" y="3151"/>
                    <a:pt x="293" y="4511"/>
                  </a:cubicBezTo>
                  <a:cubicBezTo>
                    <a:pt x="293" y="5327"/>
                    <a:pt x="0" y="7147"/>
                    <a:pt x="1046" y="7440"/>
                  </a:cubicBezTo>
                  <a:cubicBezTo>
                    <a:pt x="1130" y="7440"/>
                    <a:pt x="1172" y="7335"/>
                    <a:pt x="1109" y="7315"/>
                  </a:cubicBezTo>
                  <a:cubicBezTo>
                    <a:pt x="356" y="6812"/>
                    <a:pt x="586" y="5222"/>
                    <a:pt x="607" y="4448"/>
                  </a:cubicBezTo>
                  <a:cubicBezTo>
                    <a:pt x="670" y="2879"/>
                    <a:pt x="2072" y="1351"/>
                    <a:pt x="3306" y="535"/>
                  </a:cubicBezTo>
                  <a:cubicBezTo>
                    <a:pt x="3762" y="233"/>
                    <a:pt x="4297" y="107"/>
                    <a:pt x="4862" y="107"/>
                  </a:cubicBezTo>
                  <a:cubicBezTo>
                    <a:pt x="6451" y="107"/>
                    <a:pt x="8282" y="1105"/>
                    <a:pt x="9269" y="2000"/>
                  </a:cubicBezTo>
                  <a:cubicBezTo>
                    <a:pt x="9981" y="2628"/>
                    <a:pt x="9897" y="3799"/>
                    <a:pt x="10692" y="4302"/>
                  </a:cubicBezTo>
                  <a:cubicBezTo>
                    <a:pt x="10721" y="4320"/>
                    <a:pt x="10752" y="4328"/>
                    <a:pt x="10782" y="4328"/>
                  </a:cubicBezTo>
                  <a:cubicBezTo>
                    <a:pt x="10922" y="4328"/>
                    <a:pt x="11043" y="4147"/>
                    <a:pt x="10922" y="4009"/>
                  </a:cubicBezTo>
                  <a:cubicBezTo>
                    <a:pt x="10357" y="3465"/>
                    <a:pt x="10190" y="2670"/>
                    <a:pt x="9709" y="2084"/>
                  </a:cubicBezTo>
                  <a:cubicBezTo>
                    <a:pt x="9249" y="1477"/>
                    <a:pt x="8495" y="1079"/>
                    <a:pt x="7805" y="786"/>
                  </a:cubicBezTo>
                  <a:cubicBezTo>
                    <a:pt x="6798" y="362"/>
                    <a:pt x="5762" y="0"/>
                    <a:pt x="473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5" name="Google Shape;805;p41"/>
            <p:cNvSpPr/>
            <p:nvPr/>
          </p:nvSpPr>
          <p:spPr>
            <a:xfrm>
              <a:off x="3394400" y="1317700"/>
              <a:ext cx="143875" cy="237525"/>
            </a:xfrm>
            <a:custGeom>
              <a:avLst/>
              <a:gdLst/>
              <a:ahLst/>
              <a:cxnLst/>
              <a:rect l="l" t="t" r="r" b="b"/>
              <a:pathLst>
                <a:path w="5755" h="9501" extrusionOk="0">
                  <a:moveTo>
                    <a:pt x="5274" y="1"/>
                  </a:moveTo>
                  <a:cubicBezTo>
                    <a:pt x="3443" y="1"/>
                    <a:pt x="2135" y="1690"/>
                    <a:pt x="1214" y="3121"/>
                  </a:cubicBezTo>
                  <a:cubicBezTo>
                    <a:pt x="733" y="3874"/>
                    <a:pt x="314" y="4627"/>
                    <a:pt x="126" y="5527"/>
                  </a:cubicBezTo>
                  <a:cubicBezTo>
                    <a:pt x="21" y="6050"/>
                    <a:pt x="42" y="6573"/>
                    <a:pt x="21" y="7096"/>
                  </a:cubicBezTo>
                  <a:cubicBezTo>
                    <a:pt x="0" y="7871"/>
                    <a:pt x="377" y="8666"/>
                    <a:pt x="314" y="9419"/>
                  </a:cubicBezTo>
                  <a:cubicBezTo>
                    <a:pt x="314" y="9474"/>
                    <a:pt x="349" y="9500"/>
                    <a:pt x="385" y="9500"/>
                  </a:cubicBezTo>
                  <a:cubicBezTo>
                    <a:pt x="417" y="9500"/>
                    <a:pt x="451" y="9479"/>
                    <a:pt x="461" y="9440"/>
                  </a:cubicBezTo>
                  <a:cubicBezTo>
                    <a:pt x="691" y="8519"/>
                    <a:pt x="335" y="7661"/>
                    <a:pt x="356" y="6720"/>
                  </a:cubicBezTo>
                  <a:cubicBezTo>
                    <a:pt x="419" y="5674"/>
                    <a:pt x="649" y="4774"/>
                    <a:pt x="1172" y="3874"/>
                  </a:cubicBezTo>
                  <a:cubicBezTo>
                    <a:pt x="2197" y="2117"/>
                    <a:pt x="3453" y="338"/>
                    <a:pt x="5650" y="192"/>
                  </a:cubicBezTo>
                  <a:cubicBezTo>
                    <a:pt x="5754" y="192"/>
                    <a:pt x="5754" y="24"/>
                    <a:pt x="5650" y="24"/>
                  </a:cubicBezTo>
                  <a:cubicBezTo>
                    <a:pt x="5522" y="8"/>
                    <a:pt x="5397" y="1"/>
                    <a:pt x="527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6" name="Google Shape;806;p41"/>
            <p:cNvSpPr/>
            <p:nvPr/>
          </p:nvSpPr>
          <p:spPr>
            <a:xfrm>
              <a:off x="3544525" y="1324050"/>
              <a:ext cx="177600" cy="120925"/>
            </a:xfrm>
            <a:custGeom>
              <a:avLst/>
              <a:gdLst/>
              <a:ahLst/>
              <a:cxnLst/>
              <a:rect l="l" t="t" r="r" b="b"/>
              <a:pathLst>
                <a:path w="7104" h="4837" extrusionOk="0">
                  <a:moveTo>
                    <a:pt x="63" y="0"/>
                  </a:moveTo>
                  <a:cubicBezTo>
                    <a:pt x="0" y="42"/>
                    <a:pt x="0" y="84"/>
                    <a:pt x="63" y="84"/>
                  </a:cubicBezTo>
                  <a:cubicBezTo>
                    <a:pt x="1465" y="147"/>
                    <a:pt x="2804" y="816"/>
                    <a:pt x="3976" y="1549"/>
                  </a:cubicBezTo>
                  <a:cubicBezTo>
                    <a:pt x="5315" y="2386"/>
                    <a:pt x="5838" y="3725"/>
                    <a:pt x="6863" y="4792"/>
                  </a:cubicBezTo>
                  <a:cubicBezTo>
                    <a:pt x="6889" y="4823"/>
                    <a:pt x="6917" y="4836"/>
                    <a:pt x="6945" y="4836"/>
                  </a:cubicBezTo>
                  <a:cubicBezTo>
                    <a:pt x="7029" y="4836"/>
                    <a:pt x="7104" y="4714"/>
                    <a:pt x="7072" y="4604"/>
                  </a:cubicBezTo>
                  <a:cubicBezTo>
                    <a:pt x="5712" y="1925"/>
                    <a:pt x="3139" y="42"/>
                    <a:pt x="6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07" name="Google Shape;807;p41"/>
          <p:cNvSpPr/>
          <p:nvPr/>
        </p:nvSpPr>
        <p:spPr>
          <a:xfrm>
            <a:off x="7799925" y="898025"/>
            <a:ext cx="1368050" cy="181350"/>
          </a:xfrm>
          <a:custGeom>
            <a:avLst/>
            <a:gdLst/>
            <a:ahLst/>
            <a:cxnLst/>
            <a:rect l="l" t="t" r="r" b="b"/>
            <a:pathLst>
              <a:path w="54722" h="7254" extrusionOk="0">
                <a:moveTo>
                  <a:pt x="28692" y="1"/>
                </a:moveTo>
                <a:cubicBezTo>
                  <a:pt x="26759" y="1"/>
                  <a:pt x="25502" y="1313"/>
                  <a:pt x="24402" y="2860"/>
                </a:cubicBezTo>
                <a:cubicBezTo>
                  <a:pt x="23610" y="3965"/>
                  <a:pt x="22774" y="5085"/>
                  <a:pt x="21325" y="5160"/>
                </a:cubicBezTo>
                <a:cubicBezTo>
                  <a:pt x="21261" y="5163"/>
                  <a:pt x="21198" y="5165"/>
                  <a:pt x="21136" y="5165"/>
                </a:cubicBezTo>
                <a:cubicBezTo>
                  <a:pt x="19659" y="5165"/>
                  <a:pt x="18843" y="4156"/>
                  <a:pt x="18054" y="3024"/>
                </a:cubicBezTo>
                <a:cubicBezTo>
                  <a:pt x="17546" y="2292"/>
                  <a:pt x="16994" y="1530"/>
                  <a:pt x="16128" y="1202"/>
                </a:cubicBezTo>
                <a:cubicBezTo>
                  <a:pt x="15830" y="1091"/>
                  <a:pt x="15528" y="1040"/>
                  <a:pt x="15228" y="1040"/>
                </a:cubicBezTo>
                <a:cubicBezTo>
                  <a:pt x="14521" y="1040"/>
                  <a:pt x="13828" y="1320"/>
                  <a:pt x="13230" y="1739"/>
                </a:cubicBezTo>
                <a:cubicBezTo>
                  <a:pt x="11990" y="2606"/>
                  <a:pt x="11139" y="4189"/>
                  <a:pt x="9645" y="4712"/>
                </a:cubicBezTo>
                <a:cubicBezTo>
                  <a:pt x="9444" y="4783"/>
                  <a:pt x="9254" y="4814"/>
                  <a:pt x="9074" y="4814"/>
                </a:cubicBezTo>
                <a:cubicBezTo>
                  <a:pt x="7808" y="4814"/>
                  <a:pt x="6995" y="3265"/>
                  <a:pt x="5792" y="2860"/>
                </a:cubicBezTo>
                <a:cubicBezTo>
                  <a:pt x="5363" y="2712"/>
                  <a:pt x="4945" y="2644"/>
                  <a:pt x="4544" y="2644"/>
                </a:cubicBezTo>
                <a:cubicBezTo>
                  <a:pt x="2393" y="2644"/>
                  <a:pt x="708" y="4597"/>
                  <a:pt x="116" y="6623"/>
                </a:cubicBezTo>
                <a:cubicBezTo>
                  <a:pt x="0" y="7008"/>
                  <a:pt x="302" y="7254"/>
                  <a:pt x="604" y="7254"/>
                </a:cubicBezTo>
                <a:cubicBezTo>
                  <a:pt x="807" y="7254"/>
                  <a:pt x="1009" y="7144"/>
                  <a:pt x="1087" y="6892"/>
                </a:cubicBezTo>
                <a:cubicBezTo>
                  <a:pt x="1476" y="5578"/>
                  <a:pt x="2282" y="4279"/>
                  <a:pt x="3641" y="3830"/>
                </a:cubicBezTo>
                <a:cubicBezTo>
                  <a:pt x="3961" y="3727"/>
                  <a:pt x="4251" y="3681"/>
                  <a:pt x="4518" y="3681"/>
                </a:cubicBezTo>
                <a:cubicBezTo>
                  <a:pt x="5635" y="3681"/>
                  <a:pt x="6363" y="4482"/>
                  <a:pt x="7315" y="5205"/>
                </a:cubicBezTo>
                <a:cubicBezTo>
                  <a:pt x="7877" y="5632"/>
                  <a:pt x="8429" y="5808"/>
                  <a:pt x="8966" y="5808"/>
                </a:cubicBezTo>
                <a:cubicBezTo>
                  <a:pt x="10343" y="5808"/>
                  <a:pt x="11611" y="4649"/>
                  <a:pt x="12633" y="3606"/>
                </a:cubicBezTo>
                <a:cubicBezTo>
                  <a:pt x="13313" y="2904"/>
                  <a:pt x="14243" y="2041"/>
                  <a:pt x="15216" y="2041"/>
                </a:cubicBezTo>
                <a:cubicBezTo>
                  <a:pt x="15567" y="2041"/>
                  <a:pt x="15924" y="2153"/>
                  <a:pt x="16277" y="2426"/>
                </a:cubicBezTo>
                <a:cubicBezTo>
                  <a:pt x="17039" y="3024"/>
                  <a:pt x="17442" y="3995"/>
                  <a:pt x="18054" y="4727"/>
                </a:cubicBezTo>
                <a:cubicBezTo>
                  <a:pt x="18850" y="5645"/>
                  <a:pt x="20017" y="6161"/>
                  <a:pt x="21191" y="6161"/>
                </a:cubicBezTo>
                <a:cubicBezTo>
                  <a:pt x="21869" y="6161"/>
                  <a:pt x="22550" y="5989"/>
                  <a:pt x="23162" y="5623"/>
                </a:cubicBezTo>
                <a:cubicBezTo>
                  <a:pt x="25059" y="4503"/>
                  <a:pt x="25582" y="1754"/>
                  <a:pt x="27777" y="1112"/>
                </a:cubicBezTo>
                <a:cubicBezTo>
                  <a:pt x="28079" y="1030"/>
                  <a:pt x="28392" y="989"/>
                  <a:pt x="28706" y="989"/>
                </a:cubicBezTo>
                <a:cubicBezTo>
                  <a:pt x="29418" y="989"/>
                  <a:pt x="30134" y="1196"/>
                  <a:pt x="30735" y="1590"/>
                </a:cubicBezTo>
                <a:cubicBezTo>
                  <a:pt x="31706" y="2217"/>
                  <a:pt x="31885" y="3263"/>
                  <a:pt x="32497" y="4159"/>
                </a:cubicBezTo>
                <a:cubicBezTo>
                  <a:pt x="33114" y="5076"/>
                  <a:pt x="34405" y="5529"/>
                  <a:pt x="35647" y="5529"/>
                </a:cubicBezTo>
                <a:cubicBezTo>
                  <a:pt x="36449" y="5529"/>
                  <a:pt x="37231" y="5340"/>
                  <a:pt x="37799" y="4966"/>
                </a:cubicBezTo>
                <a:cubicBezTo>
                  <a:pt x="38427" y="4577"/>
                  <a:pt x="38875" y="3935"/>
                  <a:pt x="39263" y="3323"/>
                </a:cubicBezTo>
                <a:cubicBezTo>
                  <a:pt x="39711" y="2636"/>
                  <a:pt x="40144" y="1620"/>
                  <a:pt x="40921" y="1247"/>
                </a:cubicBezTo>
                <a:cubicBezTo>
                  <a:pt x="41121" y="1156"/>
                  <a:pt x="41312" y="1115"/>
                  <a:pt x="41494" y="1115"/>
                </a:cubicBezTo>
                <a:cubicBezTo>
                  <a:pt x="42657" y="1115"/>
                  <a:pt x="43463" y="2772"/>
                  <a:pt x="44057" y="3547"/>
                </a:cubicBezTo>
                <a:cubicBezTo>
                  <a:pt x="44730" y="4428"/>
                  <a:pt x="45641" y="5040"/>
                  <a:pt x="46791" y="5115"/>
                </a:cubicBezTo>
                <a:cubicBezTo>
                  <a:pt x="46861" y="5119"/>
                  <a:pt x="46930" y="5121"/>
                  <a:pt x="46999" y="5121"/>
                </a:cubicBezTo>
                <a:cubicBezTo>
                  <a:pt x="48114" y="5121"/>
                  <a:pt x="49036" y="4560"/>
                  <a:pt x="49853" y="3801"/>
                </a:cubicBezTo>
                <a:cubicBezTo>
                  <a:pt x="50375" y="3323"/>
                  <a:pt x="50823" y="2755"/>
                  <a:pt x="51436" y="2382"/>
                </a:cubicBezTo>
                <a:cubicBezTo>
                  <a:pt x="51772" y="2175"/>
                  <a:pt x="52212" y="2029"/>
                  <a:pt x="52616" y="2029"/>
                </a:cubicBezTo>
                <a:cubicBezTo>
                  <a:pt x="53145" y="2029"/>
                  <a:pt x="53613" y="2278"/>
                  <a:pt x="53706" y="2964"/>
                </a:cubicBezTo>
                <a:cubicBezTo>
                  <a:pt x="53736" y="3236"/>
                  <a:pt x="53912" y="3351"/>
                  <a:pt x="54107" y="3351"/>
                </a:cubicBezTo>
                <a:cubicBezTo>
                  <a:pt x="54394" y="3351"/>
                  <a:pt x="54721" y="3099"/>
                  <a:pt x="54677" y="2725"/>
                </a:cubicBezTo>
                <a:cubicBezTo>
                  <a:pt x="54557" y="1844"/>
                  <a:pt x="53855" y="1232"/>
                  <a:pt x="53004" y="1067"/>
                </a:cubicBezTo>
                <a:cubicBezTo>
                  <a:pt x="52854" y="1037"/>
                  <a:pt x="52706" y="1023"/>
                  <a:pt x="52560" y="1023"/>
                </a:cubicBezTo>
                <a:cubicBezTo>
                  <a:pt x="51613" y="1023"/>
                  <a:pt x="50749" y="1609"/>
                  <a:pt x="50077" y="2217"/>
                </a:cubicBezTo>
                <a:cubicBezTo>
                  <a:pt x="49135" y="3056"/>
                  <a:pt x="48271" y="4140"/>
                  <a:pt x="46993" y="4140"/>
                </a:cubicBezTo>
                <a:cubicBezTo>
                  <a:pt x="46792" y="4140"/>
                  <a:pt x="46581" y="4113"/>
                  <a:pt x="46358" y="4054"/>
                </a:cubicBezTo>
                <a:cubicBezTo>
                  <a:pt x="44849" y="3636"/>
                  <a:pt x="44401" y="1919"/>
                  <a:pt x="43326" y="978"/>
                </a:cubicBezTo>
                <a:cubicBezTo>
                  <a:pt x="42739" y="441"/>
                  <a:pt x="42120" y="197"/>
                  <a:pt x="41519" y="197"/>
                </a:cubicBezTo>
                <a:cubicBezTo>
                  <a:pt x="40666" y="197"/>
                  <a:pt x="39849" y="689"/>
                  <a:pt x="39218" y="1530"/>
                </a:cubicBezTo>
                <a:cubicBezTo>
                  <a:pt x="38681" y="2262"/>
                  <a:pt x="38322" y="3143"/>
                  <a:pt x="37680" y="3786"/>
                </a:cubicBezTo>
                <a:cubicBezTo>
                  <a:pt x="37205" y="4260"/>
                  <a:pt x="36355" y="4518"/>
                  <a:pt x="35514" y="4518"/>
                </a:cubicBezTo>
                <a:cubicBezTo>
                  <a:pt x="34660" y="4518"/>
                  <a:pt x="33815" y="4253"/>
                  <a:pt x="33378" y="3681"/>
                </a:cubicBezTo>
                <a:cubicBezTo>
                  <a:pt x="32751" y="2845"/>
                  <a:pt x="32572" y="1829"/>
                  <a:pt x="31735" y="1097"/>
                </a:cubicBezTo>
                <a:cubicBezTo>
                  <a:pt x="31004" y="470"/>
                  <a:pt x="30078" y="111"/>
                  <a:pt x="29122" y="22"/>
                </a:cubicBezTo>
                <a:cubicBezTo>
                  <a:pt x="28975" y="8"/>
                  <a:pt x="28832" y="1"/>
                  <a:pt x="2869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ackground 1">
  <p:cSld name="CUSTOM_11_1">
    <p:bg>
      <p:bgPr>
        <a:blipFill>
          <a:blip r:embed="rId2">
            <a:alphaModFix/>
          </a:blip>
          <a:stretch>
            <a:fillRect/>
          </a:stretch>
        </a:blipFill>
        <a:effectLst/>
      </p:bgPr>
    </p:bg>
    <p:spTree>
      <p:nvGrpSpPr>
        <p:cNvPr id="1" name="Shape 899"/>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2"/>
              </a:buClr>
              <a:buSzPts val="2800"/>
              <a:buFont typeface="Gaegu"/>
              <a:buNone/>
              <a:defRPr sz="2800" b="1">
                <a:solidFill>
                  <a:schemeClr val="dk2"/>
                </a:solidFill>
                <a:latin typeface="Gaegu"/>
                <a:ea typeface="Gaegu"/>
                <a:cs typeface="Gaegu"/>
                <a:sym typeface="Gaegu"/>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30200">
              <a:lnSpc>
                <a:spcPct val="115000"/>
              </a:lnSpc>
              <a:spcBef>
                <a:spcPts val="0"/>
              </a:spcBef>
              <a:spcAft>
                <a:spcPts val="0"/>
              </a:spcAft>
              <a:buClr>
                <a:schemeClr val="dk2"/>
              </a:buClr>
              <a:buSzPts val="1600"/>
              <a:buFont typeface="Questrial"/>
              <a:buChar char="●"/>
              <a:defRPr sz="1600">
                <a:solidFill>
                  <a:schemeClr val="dk2"/>
                </a:solidFill>
                <a:latin typeface="Questrial"/>
                <a:ea typeface="Questrial"/>
                <a:cs typeface="Questrial"/>
                <a:sym typeface="Questrial"/>
              </a:defRPr>
            </a:lvl1pPr>
            <a:lvl2pPr marL="914400" lvl="1" indent="-330200">
              <a:lnSpc>
                <a:spcPct val="115000"/>
              </a:lnSpc>
              <a:spcBef>
                <a:spcPts val="0"/>
              </a:spcBef>
              <a:spcAft>
                <a:spcPts val="0"/>
              </a:spcAft>
              <a:buClr>
                <a:schemeClr val="dk2"/>
              </a:buClr>
              <a:buSzPts val="1600"/>
              <a:buFont typeface="Questrial"/>
              <a:buChar char="○"/>
              <a:defRPr sz="1600">
                <a:solidFill>
                  <a:schemeClr val="dk2"/>
                </a:solidFill>
                <a:latin typeface="Questrial"/>
                <a:ea typeface="Questrial"/>
                <a:cs typeface="Questrial"/>
                <a:sym typeface="Questrial"/>
              </a:defRPr>
            </a:lvl2pPr>
            <a:lvl3pPr marL="1371600" lvl="2" indent="-330200">
              <a:lnSpc>
                <a:spcPct val="115000"/>
              </a:lnSpc>
              <a:spcBef>
                <a:spcPts val="0"/>
              </a:spcBef>
              <a:spcAft>
                <a:spcPts val="0"/>
              </a:spcAft>
              <a:buClr>
                <a:schemeClr val="dk2"/>
              </a:buClr>
              <a:buSzPts val="1600"/>
              <a:buFont typeface="Questrial"/>
              <a:buChar char="■"/>
              <a:defRPr sz="1600">
                <a:solidFill>
                  <a:schemeClr val="dk2"/>
                </a:solidFill>
                <a:latin typeface="Questrial"/>
                <a:ea typeface="Questrial"/>
                <a:cs typeface="Questrial"/>
                <a:sym typeface="Questrial"/>
              </a:defRPr>
            </a:lvl3pPr>
            <a:lvl4pPr marL="1828800" lvl="3" indent="-330200">
              <a:lnSpc>
                <a:spcPct val="115000"/>
              </a:lnSpc>
              <a:spcBef>
                <a:spcPts val="0"/>
              </a:spcBef>
              <a:spcAft>
                <a:spcPts val="0"/>
              </a:spcAft>
              <a:buClr>
                <a:schemeClr val="dk2"/>
              </a:buClr>
              <a:buSzPts val="1600"/>
              <a:buFont typeface="Questrial"/>
              <a:buChar char="●"/>
              <a:defRPr sz="1600">
                <a:solidFill>
                  <a:schemeClr val="dk2"/>
                </a:solidFill>
                <a:latin typeface="Questrial"/>
                <a:ea typeface="Questrial"/>
                <a:cs typeface="Questrial"/>
                <a:sym typeface="Questrial"/>
              </a:defRPr>
            </a:lvl4pPr>
            <a:lvl5pPr marL="2286000" lvl="4" indent="-330200">
              <a:lnSpc>
                <a:spcPct val="115000"/>
              </a:lnSpc>
              <a:spcBef>
                <a:spcPts val="0"/>
              </a:spcBef>
              <a:spcAft>
                <a:spcPts val="0"/>
              </a:spcAft>
              <a:buClr>
                <a:schemeClr val="dk2"/>
              </a:buClr>
              <a:buSzPts val="1600"/>
              <a:buFont typeface="Questrial"/>
              <a:buChar char="○"/>
              <a:defRPr sz="1600">
                <a:solidFill>
                  <a:schemeClr val="dk2"/>
                </a:solidFill>
                <a:latin typeface="Questrial"/>
                <a:ea typeface="Questrial"/>
                <a:cs typeface="Questrial"/>
                <a:sym typeface="Questrial"/>
              </a:defRPr>
            </a:lvl5pPr>
            <a:lvl6pPr marL="2743200" lvl="5" indent="-330200">
              <a:lnSpc>
                <a:spcPct val="115000"/>
              </a:lnSpc>
              <a:spcBef>
                <a:spcPts val="0"/>
              </a:spcBef>
              <a:spcAft>
                <a:spcPts val="0"/>
              </a:spcAft>
              <a:buClr>
                <a:schemeClr val="dk2"/>
              </a:buClr>
              <a:buSzPts val="1600"/>
              <a:buFont typeface="Questrial"/>
              <a:buChar char="■"/>
              <a:defRPr sz="1600">
                <a:solidFill>
                  <a:schemeClr val="dk2"/>
                </a:solidFill>
                <a:latin typeface="Questrial"/>
                <a:ea typeface="Questrial"/>
                <a:cs typeface="Questrial"/>
                <a:sym typeface="Questrial"/>
              </a:defRPr>
            </a:lvl6pPr>
            <a:lvl7pPr marL="3200400" lvl="6" indent="-330200">
              <a:lnSpc>
                <a:spcPct val="115000"/>
              </a:lnSpc>
              <a:spcBef>
                <a:spcPts val="0"/>
              </a:spcBef>
              <a:spcAft>
                <a:spcPts val="0"/>
              </a:spcAft>
              <a:buClr>
                <a:schemeClr val="dk2"/>
              </a:buClr>
              <a:buSzPts val="1600"/>
              <a:buFont typeface="Questrial"/>
              <a:buChar char="●"/>
              <a:defRPr sz="1600">
                <a:solidFill>
                  <a:schemeClr val="dk2"/>
                </a:solidFill>
                <a:latin typeface="Questrial"/>
                <a:ea typeface="Questrial"/>
                <a:cs typeface="Questrial"/>
                <a:sym typeface="Questrial"/>
              </a:defRPr>
            </a:lvl7pPr>
            <a:lvl8pPr marL="3657600" lvl="7" indent="-330200">
              <a:lnSpc>
                <a:spcPct val="115000"/>
              </a:lnSpc>
              <a:spcBef>
                <a:spcPts val="0"/>
              </a:spcBef>
              <a:spcAft>
                <a:spcPts val="0"/>
              </a:spcAft>
              <a:buClr>
                <a:schemeClr val="dk2"/>
              </a:buClr>
              <a:buSzPts val="1600"/>
              <a:buFont typeface="Questrial"/>
              <a:buChar char="○"/>
              <a:defRPr sz="1600">
                <a:solidFill>
                  <a:schemeClr val="dk2"/>
                </a:solidFill>
                <a:latin typeface="Questrial"/>
                <a:ea typeface="Questrial"/>
                <a:cs typeface="Questrial"/>
                <a:sym typeface="Questrial"/>
              </a:defRPr>
            </a:lvl8pPr>
            <a:lvl9pPr marL="4114800" lvl="8" indent="-330200">
              <a:lnSpc>
                <a:spcPct val="115000"/>
              </a:lnSpc>
              <a:spcBef>
                <a:spcPts val="0"/>
              </a:spcBef>
              <a:spcAft>
                <a:spcPts val="0"/>
              </a:spcAft>
              <a:buClr>
                <a:schemeClr val="dk2"/>
              </a:buClr>
              <a:buSzPts val="1600"/>
              <a:buFont typeface="Questrial"/>
              <a:buChar char="■"/>
              <a:defRPr sz="1600">
                <a:solidFill>
                  <a:schemeClr val="dk2"/>
                </a:solidFill>
                <a:latin typeface="Questrial"/>
                <a:ea typeface="Questrial"/>
                <a:cs typeface="Questrial"/>
                <a:sym typeface="Questria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1" r:id="rId3"/>
    <p:sldLayoutId id="2147483653" r:id="rId4"/>
    <p:sldLayoutId id="2147483654" r:id="rId5"/>
    <p:sldLayoutId id="2147483658" r:id="rId6"/>
    <p:sldLayoutId id="2147483659" r:id="rId7"/>
    <p:sldLayoutId id="2147483667" r:id="rId8"/>
    <p:sldLayoutId id="2147483683" r:id="rId9"/>
    <p:sldLayoutId id="2147483687" r:id="rId10"/>
    <p:sldLayoutId id="214748369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hyperlink" Target="http://www.letterjoin.co.uk/" TargetMode="External"/><Relationship Id="rId2" Type="http://schemas.openxmlformats.org/officeDocument/2006/relationships/notesSlide" Target="../notesSlides/notesSlide9.xml"/><Relationship Id="rId1" Type="http://schemas.openxmlformats.org/officeDocument/2006/relationships/slideLayout" Target="../slideLayouts/slideLayout8.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14"/>
        <p:cNvGrpSpPr/>
        <p:nvPr/>
      </p:nvGrpSpPr>
      <p:grpSpPr>
        <a:xfrm>
          <a:off x="0" y="0"/>
          <a:ext cx="0" cy="0"/>
          <a:chOff x="0" y="0"/>
          <a:chExt cx="0" cy="0"/>
        </a:xfrm>
      </p:grpSpPr>
      <p:sp>
        <p:nvSpPr>
          <p:cNvPr id="915" name="Google Shape;915;p56"/>
          <p:cNvSpPr txBox="1">
            <a:spLocks noGrp="1"/>
          </p:cNvSpPr>
          <p:nvPr>
            <p:ph type="ctrTitle"/>
          </p:nvPr>
        </p:nvSpPr>
        <p:spPr>
          <a:xfrm>
            <a:off x="1823044" y="1040524"/>
            <a:ext cx="5495100" cy="2503317"/>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smtClean="0">
                <a:latin typeface="Letterjoin-Air Plus 33" panose="02000805000000020003" pitchFamily="50" charset="0"/>
              </a:rPr>
              <a:t>Welcome to </a:t>
            </a:r>
            <a:br>
              <a:rPr lang="en" dirty="0" smtClean="0">
                <a:latin typeface="Letterjoin-Air Plus 33" panose="02000805000000020003" pitchFamily="50" charset="0"/>
              </a:rPr>
            </a:br>
            <a:r>
              <a:rPr lang="en" dirty="0" smtClean="0">
                <a:latin typeface="Letterjoin-Air Plus 33" panose="02000805000000020003" pitchFamily="50" charset="0"/>
              </a:rPr>
              <a:t>Year 2 </a:t>
            </a:r>
            <a:endParaRPr dirty="0">
              <a:latin typeface="Letterjoin-Air Plus 33" panose="02000805000000020003" pitchFamily="50" charset="0"/>
            </a:endParaRPr>
          </a:p>
        </p:txBody>
      </p:sp>
      <p:sp>
        <p:nvSpPr>
          <p:cNvPr id="916" name="Google Shape;916;p56"/>
          <p:cNvSpPr txBox="1">
            <a:spLocks noGrp="1"/>
          </p:cNvSpPr>
          <p:nvPr>
            <p:ph type="subTitle" idx="1"/>
          </p:nvPr>
        </p:nvSpPr>
        <p:spPr>
          <a:xfrm>
            <a:off x="310294" y="3330612"/>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 sz="2400" dirty="0" smtClean="0">
                <a:solidFill>
                  <a:schemeClr val="bg2"/>
                </a:solidFill>
                <a:latin typeface="Letterjoin-Air Plus 33" panose="02000805000000020003" pitchFamily="50" charset="0"/>
              </a:rPr>
              <a:t>Silver Birch and Cedar Class </a:t>
            </a:r>
            <a:endParaRPr sz="2400" dirty="0">
              <a:solidFill>
                <a:schemeClr val="bg2"/>
              </a:solidFill>
              <a:latin typeface="Letterjoin-Air Plus 33" panose="02000805000000020003" pitchFamily="50" charset="0"/>
            </a:endParaRPr>
          </a:p>
        </p:txBody>
      </p:sp>
      <p:grpSp>
        <p:nvGrpSpPr>
          <p:cNvPr id="917" name="Google Shape;917;p56"/>
          <p:cNvGrpSpPr/>
          <p:nvPr/>
        </p:nvGrpSpPr>
        <p:grpSpPr>
          <a:xfrm>
            <a:off x="506371" y="3278050"/>
            <a:ext cx="1123434" cy="1393873"/>
            <a:chOff x="2197575" y="2352900"/>
            <a:chExt cx="828125" cy="1027475"/>
          </a:xfrm>
        </p:grpSpPr>
        <p:sp>
          <p:nvSpPr>
            <p:cNvPr id="918" name="Google Shape;918;p56"/>
            <p:cNvSpPr/>
            <p:nvPr/>
          </p:nvSpPr>
          <p:spPr>
            <a:xfrm>
              <a:off x="2227600" y="2376300"/>
              <a:ext cx="534575" cy="269175"/>
            </a:xfrm>
            <a:custGeom>
              <a:avLst/>
              <a:gdLst/>
              <a:ahLst/>
              <a:cxnLst/>
              <a:rect l="l" t="t" r="r" b="b"/>
              <a:pathLst>
                <a:path w="21383" h="10767" extrusionOk="0">
                  <a:moveTo>
                    <a:pt x="18914" y="1"/>
                  </a:moveTo>
                  <a:cubicBezTo>
                    <a:pt x="18714" y="1"/>
                    <a:pt x="18580" y="1"/>
                    <a:pt x="18514" y="34"/>
                  </a:cubicBezTo>
                  <a:cubicBezTo>
                    <a:pt x="18180" y="201"/>
                    <a:pt x="367" y="10242"/>
                    <a:pt x="0" y="10475"/>
                  </a:cubicBezTo>
                  <a:cubicBezTo>
                    <a:pt x="467" y="10542"/>
                    <a:pt x="968" y="10709"/>
                    <a:pt x="1301" y="10742"/>
                  </a:cubicBezTo>
                  <a:cubicBezTo>
                    <a:pt x="1351" y="10759"/>
                    <a:pt x="1401" y="10767"/>
                    <a:pt x="1447" y="10767"/>
                  </a:cubicBezTo>
                  <a:cubicBezTo>
                    <a:pt x="1493" y="10767"/>
                    <a:pt x="1535" y="10759"/>
                    <a:pt x="1568" y="10742"/>
                  </a:cubicBezTo>
                  <a:cubicBezTo>
                    <a:pt x="1668" y="10709"/>
                    <a:pt x="2569" y="10208"/>
                    <a:pt x="3970" y="9474"/>
                  </a:cubicBezTo>
                  <a:cubicBezTo>
                    <a:pt x="8506" y="6973"/>
                    <a:pt x="18180" y="1569"/>
                    <a:pt x="21382" y="401"/>
                  </a:cubicBezTo>
                  <a:cubicBezTo>
                    <a:pt x="21382" y="401"/>
                    <a:pt x="19714" y="68"/>
                    <a:pt x="18914" y="1"/>
                  </a:cubicBezTo>
                  <a:close/>
                </a:path>
              </a:pathLst>
            </a:custGeom>
            <a:solidFill>
              <a:srgbClr val="F6F4E8"/>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 name="Google Shape;919;p56"/>
            <p:cNvSpPr/>
            <p:nvPr/>
          </p:nvSpPr>
          <p:spPr>
            <a:xfrm>
              <a:off x="2204250" y="2352900"/>
              <a:ext cx="496200" cy="286125"/>
            </a:xfrm>
            <a:custGeom>
              <a:avLst/>
              <a:gdLst/>
              <a:ahLst/>
              <a:cxnLst/>
              <a:rect l="l" t="t" r="r" b="b"/>
              <a:pathLst>
                <a:path w="19848" h="11445" extrusionOk="0">
                  <a:moveTo>
                    <a:pt x="19094" y="0"/>
                  </a:moveTo>
                  <a:cubicBezTo>
                    <a:pt x="18262" y="0"/>
                    <a:pt x="1916" y="10122"/>
                    <a:pt x="0" y="11311"/>
                  </a:cubicBezTo>
                  <a:cubicBezTo>
                    <a:pt x="42" y="11305"/>
                    <a:pt x="86" y="11302"/>
                    <a:pt x="133" y="11302"/>
                  </a:cubicBezTo>
                  <a:cubicBezTo>
                    <a:pt x="353" y="11302"/>
                    <a:pt x="632" y="11362"/>
                    <a:pt x="934" y="11444"/>
                  </a:cubicBezTo>
                  <a:cubicBezTo>
                    <a:pt x="1268" y="11244"/>
                    <a:pt x="19114" y="1137"/>
                    <a:pt x="19448" y="1004"/>
                  </a:cubicBezTo>
                  <a:cubicBezTo>
                    <a:pt x="19514" y="970"/>
                    <a:pt x="19648" y="970"/>
                    <a:pt x="19848" y="970"/>
                  </a:cubicBezTo>
                  <a:cubicBezTo>
                    <a:pt x="19848" y="970"/>
                    <a:pt x="19314" y="103"/>
                    <a:pt x="19114" y="3"/>
                  </a:cubicBezTo>
                  <a:cubicBezTo>
                    <a:pt x="19109" y="1"/>
                    <a:pt x="19102" y="0"/>
                    <a:pt x="19094" y="0"/>
                  </a:cubicBezTo>
                  <a:close/>
                </a:path>
              </a:pathLst>
            </a:custGeom>
            <a:solidFill>
              <a:schemeClr val="accent5"/>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 name="Google Shape;920;p56"/>
            <p:cNvSpPr/>
            <p:nvPr/>
          </p:nvSpPr>
          <p:spPr>
            <a:xfrm>
              <a:off x="2197575" y="2634825"/>
              <a:ext cx="290225" cy="744725"/>
            </a:xfrm>
            <a:custGeom>
              <a:avLst/>
              <a:gdLst/>
              <a:ahLst/>
              <a:cxnLst/>
              <a:rect l="l" t="t" r="r" b="b"/>
              <a:pathLst>
                <a:path w="11609" h="29789" extrusionOk="0">
                  <a:moveTo>
                    <a:pt x="267" y="1"/>
                  </a:moveTo>
                  <a:cubicBezTo>
                    <a:pt x="167" y="67"/>
                    <a:pt x="101" y="134"/>
                    <a:pt x="101" y="134"/>
                  </a:cubicBezTo>
                  <a:cubicBezTo>
                    <a:pt x="0" y="634"/>
                    <a:pt x="8206" y="28654"/>
                    <a:pt x="8573" y="29021"/>
                  </a:cubicBezTo>
                  <a:cubicBezTo>
                    <a:pt x="8940" y="29388"/>
                    <a:pt x="11042" y="29755"/>
                    <a:pt x="11609" y="29789"/>
                  </a:cubicBezTo>
                  <a:lnTo>
                    <a:pt x="2502" y="401"/>
                  </a:lnTo>
                  <a:cubicBezTo>
                    <a:pt x="2169" y="368"/>
                    <a:pt x="1668" y="234"/>
                    <a:pt x="1201" y="134"/>
                  </a:cubicBezTo>
                  <a:cubicBezTo>
                    <a:pt x="834" y="34"/>
                    <a:pt x="501" y="1"/>
                    <a:pt x="267" y="1"/>
                  </a:cubicBezTo>
                  <a:close/>
                </a:path>
              </a:pathLst>
            </a:custGeom>
            <a:solidFill>
              <a:schemeClr val="accent5"/>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 name="Google Shape;921;p56"/>
            <p:cNvSpPr/>
            <p:nvPr/>
          </p:nvSpPr>
          <p:spPr>
            <a:xfrm>
              <a:off x="2260125" y="2613150"/>
              <a:ext cx="288550" cy="767225"/>
            </a:xfrm>
            <a:custGeom>
              <a:avLst/>
              <a:gdLst/>
              <a:ahLst/>
              <a:cxnLst/>
              <a:rect l="l" t="t" r="r" b="b"/>
              <a:pathLst>
                <a:path w="11542" h="30689" extrusionOk="0">
                  <a:moveTo>
                    <a:pt x="2669" y="0"/>
                  </a:moveTo>
                  <a:cubicBezTo>
                    <a:pt x="1268" y="734"/>
                    <a:pt x="367" y="1235"/>
                    <a:pt x="267" y="1268"/>
                  </a:cubicBezTo>
                  <a:cubicBezTo>
                    <a:pt x="250" y="1301"/>
                    <a:pt x="209" y="1318"/>
                    <a:pt x="159" y="1318"/>
                  </a:cubicBezTo>
                  <a:cubicBezTo>
                    <a:pt x="109" y="1318"/>
                    <a:pt x="50" y="1301"/>
                    <a:pt x="0" y="1268"/>
                  </a:cubicBezTo>
                  <a:lnTo>
                    <a:pt x="0" y="1268"/>
                  </a:lnTo>
                  <a:lnTo>
                    <a:pt x="9107" y="30689"/>
                  </a:lnTo>
                  <a:cubicBezTo>
                    <a:pt x="9240" y="30689"/>
                    <a:pt x="10174" y="30222"/>
                    <a:pt x="11542" y="29521"/>
                  </a:cubicBezTo>
                  <a:lnTo>
                    <a:pt x="2669" y="0"/>
                  </a:lnTo>
                  <a:close/>
                </a:path>
              </a:pathLst>
            </a:custGeom>
            <a:solidFill>
              <a:schemeClr val="accent5"/>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 name="Google Shape;922;p56"/>
            <p:cNvSpPr/>
            <p:nvPr/>
          </p:nvSpPr>
          <p:spPr>
            <a:xfrm>
              <a:off x="2326825" y="2381400"/>
              <a:ext cx="698875" cy="970625"/>
            </a:xfrm>
            <a:custGeom>
              <a:avLst/>
              <a:gdLst/>
              <a:ahLst/>
              <a:cxnLst/>
              <a:rect l="l" t="t" r="r" b="b"/>
              <a:pathLst>
                <a:path w="27955" h="38825" extrusionOk="0">
                  <a:moveTo>
                    <a:pt x="18296" y="1"/>
                  </a:moveTo>
                  <a:cubicBezTo>
                    <a:pt x="18112" y="1"/>
                    <a:pt x="17797" y="72"/>
                    <a:pt x="17413" y="264"/>
                  </a:cubicBezTo>
                  <a:cubicBezTo>
                    <a:pt x="14211" y="1398"/>
                    <a:pt x="4537" y="6802"/>
                    <a:pt x="1" y="9304"/>
                  </a:cubicBezTo>
                  <a:lnTo>
                    <a:pt x="8874" y="38825"/>
                  </a:lnTo>
                  <a:cubicBezTo>
                    <a:pt x="14378" y="35956"/>
                    <a:pt x="27387" y="28651"/>
                    <a:pt x="27621" y="27884"/>
                  </a:cubicBezTo>
                  <a:cubicBezTo>
                    <a:pt x="27954" y="26983"/>
                    <a:pt x="19448" y="731"/>
                    <a:pt x="18447" y="30"/>
                  </a:cubicBezTo>
                  <a:cubicBezTo>
                    <a:pt x="18419" y="12"/>
                    <a:pt x="18367" y="1"/>
                    <a:pt x="18296" y="1"/>
                  </a:cubicBezTo>
                  <a:close/>
                </a:path>
              </a:pathLst>
            </a:custGeom>
            <a:solidFill>
              <a:schemeClr val="accent4"/>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 name="Google Shape;923;p56"/>
            <p:cNvSpPr/>
            <p:nvPr/>
          </p:nvSpPr>
          <p:spPr>
            <a:xfrm>
              <a:off x="2596200" y="2942100"/>
              <a:ext cx="44225" cy="40950"/>
            </a:xfrm>
            <a:custGeom>
              <a:avLst/>
              <a:gdLst/>
              <a:ahLst/>
              <a:cxnLst/>
              <a:rect l="l" t="t" r="r" b="b"/>
              <a:pathLst>
                <a:path w="1769" h="1638" extrusionOk="0">
                  <a:moveTo>
                    <a:pt x="845" y="1"/>
                  </a:moveTo>
                  <a:cubicBezTo>
                    <a:pt x="469" y="1"/>
                    <a:pt x="130" y="308"/>
                    <a:pt x="100" y="719"/>
                  </a:cubicBezTo>
                  <a:cubicBezTo>
                    <a:pt x="0" y="1186"/>
                    <a:pt x="334" y="1586"/>
                    <a:pt x="801" y="1620"/>
                  </a:cubicBezTo>
                  <a:cubicBezTo>
                    <a:pt x="857" y="1632"/>
                    <a:pt x="912" y="1637"/>
                    <a:pt x="966" y="1637"/>
                  </a:cubicBezTo>
                  <a:cubicBezTo>
                    <a:pt x="1359" y="1637"/>
                    <a:pt x="1676" y="1330"/>
                    <a:pt x="1735" y="919"/>
                  </a:cubicBezTo>
                  <a:cubicBezTo>
                    <a:pt x="1768" y="452"/>
                    <a:pt x="1435" y="52"/>
                    <a:pt x="1001" y="18"/>
                  </a:cubicBezTo>
                  <a:cubicBezTo>
                    <a:pt x="949" y="6"/>
                    <a:pt x="896" y="1"/>
                    <a:pt x="84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 name="Google Shape;924;p56"/>
            <p:cNvSpPr/>
            <p:nvPr/>
          </p:nvSpPr>
          <p:spPr>
            <a:xfrm>
              <a:off x="2778000" y="2860600"/>
              <a:ext cx="43375" cy="41325"/>
            </a:xfrm>
            <a:custGeom>
              <a:avLst/>
              <a:gdLst/>
              <a:ahLst/>
              <a:cxnLst/>
              <a:rect l="l" t="t" r="r" b="b"/>
              <a:pathLst>
                <a:path w="1735" h="1653" extrusionOk="0">
                  <a:moveTo>
                    <a:pt x="882" y="1"/>
                  </a:moveTo>
                  <a:cubicBezTo>
                    <a:pt x="467" y="1"/>
                    <a:pt x="128" y="314"/>
                    <a:pt x="67" y="710"/>
                  </a:cubicBezTo>
                  <a:cubicBezTo>
                    <a:pt x="0" y="1177"/>
                    <a:pt x="334" y="1611"/>
                    <a:pt x="801" y="1644"/>
                  </a:cubicBezTo>
                  <a:cubicBezTo>
                    <a:pt x="838" y="1650"/>
                    <a:pt x="875" y="1652"/>
                    <a:pt x="912" y="1652"/>
                  </a:cubicBezTo>
                  <a:cubicBezTo>
                    <a:pt x="1306" y="1652"/>
                    <a:pt x="1671" y="1340"/>
                    <a:pt x="1701" y="943"/>
                  </a:cubicBezTo>
                  <a:cubicBezTo>
                    <a:pt x="1735" y="476"/>
                    <a:pt x="1401" y="43"/>
                    <a:pt x="1001" y="9"/>
                  </a:cubicBezTo>
                  <a:cubicBezTo>
                    <a:pt x="961" y="4"/>
                    <a:pt x="921" y="1"/>
                    <a:pt x="882"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 name="Google Shape;925;p56"/>
            <p:cNvSpPr/>
            <p:nvPr/>
          </p:nvSpPr>
          <p:spPr>
            <a:xfrm>
              <a:off x="2695425" y="2959550"/>
              <a:ext cx="66750" cy="32700"/>
            </a:xfrm>
            <a:custGeom>
              <a:avLst/>
              <a:gdLst/>
              <a:ahLst/>
              <a:cxnLst/>
              <a:rect l="l" t="t" r="r" b="b"/>
              <a:pathLst>
                <a:path w="2670" h="1308" extrusionOk="0">
                  <a:moveTo>
                    <a:pt x="1" y="1222"/>
                  </a:moveTo>
                  <a:cubicBezTo>
                    <a:pt x="1" y="1223"/>
                    <a:pt x="1" y="1223"/>
                    <a:pt x="1" y="1223"/>
                  </a:cubicBezTo>
                  <a:cubicBezTo>
                    <a:pt x="2" y="1223"/>
                    <a:pt x="2" y="1223"/>
                    <a:pt x="3" y="1222"/>
                  </a:cubicBezTo>
                  <a:lnTo>
                    <a:pt x="3" y="1222"/>
                  </a:lnTo>
                  <a:cubicBezTo>
                    <a:pt x="2" y="1222"/>
                    <a:pt x="1" y="1222"/>
                    <a:pt x="1" y="1222"/>
                  </a:cubicBezTo>
                  <a:close/>
                  <a:moveTo>
                    <a:pt x="2157" y="1"/>
                  </a:moveTo>
                  <a:cubicBezTo>
                    <a:pt x="1912" y="1"/>
                    <a:pt x="1588" y="50"/>
                    <a:pt x="1202" y="221"/>
                  </a:cubicBezTo>
                  <a:cubicBezTo>
                    <a:pt x="344" y="634"/>
                    <a:pt x="31" y="1198"/>
                    <a:pt x="3" y="1222"/>
                  </a:cubicBezTo>
                  <a:lnTo>
                    <a:pt x="3" y="1222"/>
                  </a:lnTo>
                  <a:cubicBezTo>
                    <a:pt x="202" y="1275"/>
                    <a:pt x="423" y="1307"/>
                    <a:pt x="648" y="1307"/>
                  </a:cubicBezTo>
                  <a:cubicBezTo>
                    <a:pt x="987" y="1307"/>
                    <a:pt x="1335" y="1235"/>
                    <a:pt x="1635" y="1055"/>
                  </a:cubicBezTo>
                  <a:cubicBezTo>
                    <a:pt x="2102" y="855"/>
                    <a:pt x="2436" y="488"/>
                    <a:pt x="2669" y="88"/>
                  </a:cubicBezTo>
                  <a:cubicBezTo>
                    <a:pt x="2669" y="88"/>
                    <a:pt x="2484" y="1"/>
                    <a:pt x="215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 name="Google Shape;926;p56"/>
            <p:cNvSpPr/>
            <p:nvPr/>
          </p:nvSpPr>
          <p:spPr>
            <a:xfrm>
              <a:off x="2664575" y="2918650"/>
              <a:ext cx="110100" cy="72300"/>
            </a:xfrm>
            <a:custGeom>
              <a:avLst/>
              <a:gdLst/>
              <a:ahLst/>
              <a:cxnLst/>
              <a:rect l="l" t="t" r="r" b="b"/>
              <a:pathLst>
                <a:path w="4404" h="2892" extrusionOk="0">
                  <a:moveTo>
                    <a:pt x="3700" y="1"/>
                  </a:moveTo>
                  <a:cubicBezTo>
                    <a:pt x="3168" y="1"/>
                    <a:pt x="2875" y="1052"/>
                    <a:pt x="2102" y="1190"/>
                  </a:cubicBezTo>
                  <a:cubicBezTo>
                    <a:pt x="1201" y="1357"/>
                    <a:pt x="234" y="1023"/>
                    <a:pt x="67" y="1724"/>
                  </a:cubicBezTo>
                  <a:cubicBezTo>
                    <a:pt x="0" y="2291"/>
                    <a:pt x="534" y="2724"/>
                    <a:pt x="1235" y="2891"/>
                  </a:cubicBezTo>
                  <a:cubicBezTo>
                    <a:pt x="1235" y="2891"/>
                    <a:pt x="1568" y="2291"/>
                    <a:pt x="2436" y="1857"/>
                  </a:cubicBezTo>
                  <a:cubicBezTo>
                    <a:pt x="2806" y="1665"/>
                    <a:pt x="3121" y="1608"/>
                    <a:pt x="3362" y="1608"/>
                  </a:cubicBezTo>
                  <a:cubicBezTo>
                    <a:pt x="3707" y="1608"/>
                    <a:pt x="3903" y="1724"/>
                    <a:pt x="3903" y="1724"/>
                  </a:cubicBezTo>
                  <a:cubicBezTo>
                    <a:pt x="4337" y="1057"/>
                    <a:pt x="4404" y="356"/>
                    <a:pt x="4070" y="156"/>
                  </a:cubicBezTo>
                  <a:cubicBezTo>
                    <a:pt x="3932" y="46"/>
                    <a:pt x="3810" y="1"/>
                    <a:pt x="370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 name="Google Shape;927;p56"/>
            <p:cNvSpPr/>
            <p:nvPr/>
          </p:nvSpPr>
          <p:spPr>
            <a:xfrm>
              <a:off x="2572850" y="2997600"/>
              <a:ext cx="91750" cy="91750"/>
            </a:xfrm>
            <a:custGeom>
              <a:avLst/>
              <a:gdLst/>
              <a:ahLst/>
              <a:cxnLst/>
              <a:rect l="l" t="t" r="r" b="b"/>
              <a:pathLst>
                <a:path w="3670" h="3670" extrusionOk="0">
                  <a:moveTo>
                    <a:pt x="1835" y="0"/>
                  </a:moveTo>
                  <a:cubicBezTo>
                    <a:pt x="834" y="0"/>
                    <a:pt x="0" y="834"/>
                    <a:pt x="0" y="1835"/>
                  </a:cubicBezTo>
                  <a:cubicBezTo>
                    <a:pt x="0" y="2835"/>
                    <a:pt x="834" y="3669"/>
                    <a:pt x="1835" y="3669"/>
                  </a:cubicBezTo>
                  <a:cubicBezTo>
                    <a:pt x="2836" y="3669"/>
                    <a:pt x="3669" y="2835"/>
                    <a:pt x="3669" y="1835"/>
                  </a:cubicBezTo>
                  <a:cubicBezTo>
                    <a:pt x="3669" y="834"/>
                    <a:pt x="2836" y="0"/>
                    <a:pt x="183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 name="Google Shape;928;p56"/>
            <p:cNvSpPr/>
            <p:nvPr/>
          </p:nvSpPr>
          <p:spPr>
            <a:xfrm>
              <a:off x="2807175" y="2895850"/>
              <a:ext cx="91750" cy="91750"/>
            </a:xfrm>
            <a:custGeom>
              <a:avLst/>
              <a:gdLst/>
              <a:ahLst/>
              <a:cxnLst/>
              <a:rect l="l" t="t" r="r" b="b"/>
              <a:pathLst>
                <a:path w="3670" h="3670" extrusionOk="0">
                  <a:moveTo>
                    <a:pt x="1835" y="0"/>
                  </a:moveTo>
                  <a:cubicBezTo>
                    <a:pt x="801" y="0"/>
                    <a:pt x="1" y="834"/>
                    <a:pt x="1" y="1835"/>
                  </a:cubicBezTo>
                  <a:cubicBezTo>
                    <a:pt x="1" y="2869"/>
                    <a:pt x="801" y="3670"/>
                    <a:pt x="1835" y="3670"/>
                  </a:cubicBezTo>
                  <a:cubicBezTo>
                    <a:pt x="2836" y="3670"/>
                    <a:pt x="3670" y="2869"/>
                    <a:pt x="3670" y="1835"/>
                  </a:cubicBezTo>
                  <a:cubicBezTo>
                    <a:pt x="3670" y="834"/>
                    <a:pt x="2836" y="0"/>
                    <a:pt x="183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29" name="Google Shape;929;p56"/>
          <p:cNvGrpSpPr/>
          <p:nvPr/>
        </p:nvGrpSpPr>
        <p:grpSpPr>
          <a:xfrm>
            <a:off x="7301415" y="343845"/>
            <a:ext cx="875394" cy="1608910"/>
            <a:chOff x="4773575" y="1104625"/>
            <a:chExt cx="785600" cy="1443875"/>
          </a:xfrm>
        </p:grpSpPr>
        <p:sp>
          <p:nvSpPr>
            <p:cNvPr id="930" name="Google Shape;930;p56"/>
            <p:cNvSpPr/>
            <p:nvPr/>
          </p:nvSpPr>
          <p:spPr>
            <a:xfrm>
              <a:off x="4803600" y="2410500"/>
              <a:ext cx="168475" cy="138000"/>
            </a:xfrm>
            <a:custGeom>
              <a:avLst/>
              <a:gdLst/>
              <a:ahLst/>
              <a:cxnLst/>
              <a:rect l="l" t="t" r="r" b="b"/>
              <a:pathLst>
                <a:path w="6739" h="5520" extrusionOk="0">
                  <a:moveTo>
                    <a:pt x="1" y="1"/>
                  </a:moveTo>
                  <a:cubicBezTo>
                    <a:pt x="501" y="2936"/>
                    <a:pt x="1001" y="5304"/>
                    <a:pt x="1335" y="5471"/>
                  </a:cubicBezTo>
                  <a:cubicBezTo>
                    <a:pt x="1390" y="5504"/>
                    <a:pt x="1463" y="5520"/>
                    <a:pt x="1550" y="5520"/>
                  </a:cubicBezTo>
                  <a:cubicBezTo>
                    <a:pt x="2355" y="5520"/>
                    <a:pt x="4452" y="4187"/>
                    <a:pt x="6739" y="2502"/>
                  </a:cubicBezTo>
                  <a:cubicBezTo>
                    <a:pt x="3036" y="2169"/>
                    <a:pt x="67" y="1"/>
                    <a:pt x="67" y="1"/>
                  </a:cubicBezTo>
                  <a:close/>
                </a:path>
              </a:pathLst>
            </a:custGeom>
            <a:solidFill>
              <a:schemeClr val="lt1"/>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 name="Google Shape;931;p56"/>
            <p:cNvSpPr/>
            <p:nvPr/>
          </p:nvSpPr>
          <p:spPr>
            <a:xfrm>
              <a:off x="5074625" y="1104625"/>
              <a:ext cx="484550" cy="326875"/>
            </a:xfrm>
            <a:custGeom>
              <a:avLst/>
              <a:gdLst/>
              <a:ahLst/>
              <a:cxnLst/>
              <a:rect l="l" t="t" r="r" b="b"/>
              <a:pathLst>
                <a:path w="19382" h="13075" extrusionOk="0">
                  <a:moveTo>
                    <a:pt x="7131" y="0"/>
                  </a:moveTo>
                  <a:cubicBezTo>
                    <a:pt x="5649" y="0"/>
                    <a:pt x="4359" y="267"/>
                    <a:pt x="3503" y="865"/>
                  </a:cubicBezTo>
                  <a:cubicBezTo>
                    <a:pt x="2669" y="1466"/>
                    <a:pt x="1402" y="3901"/>
                    <a:pt x="1" y="7370"/>
                  </a:cubicBezTo>
                  <a:cubicBezTo>
                    <a:pt x="1" y="7370"/>
                    <a:pt x="5204" y="10839"/>
                    <a:pt x="17280" y="13074"/>
                  </a:cubicBezTo>
                  <a:cubicBezTo>
                    <a:pt x="18614" y="9038"/>
                    <a:pt x="19381" y="6169"/>
                    <a:pt x="19114" y="5535"/>
                  </a:cubicBezTo>
                  <a:cubicBezTo>
                    <a:pt x="17812" y="2429"/>
                    <a:pt x="11599" y="0"/>
                    <a:pt x="7131" y="0"/>
                  </a:cubicBezTo>
                  <a:close/>
                </a:path>
              </a:pathLst>
            </a:custGeom>
            <a:solidFill>
              <a:schemeClr val="accent1"/>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 name="Google Shape;932;p56"/>
            <p:cNvSpPr/>
            <p:nvPr/>
          </p:nvSpPr>
          <p:spPr>
            <a:xfrm>
              <a:off x="5055450" y="1288850"/>
              <a:ext cx="451175" cy="194350"/>
            </a:xfrm>
            <a:custGeom>
              <a:avLst/>
              <a:gdLst/>
              <a:ahLst/>
              <a:cxnLst/>
              <a:rect l="l" t="t" r="r" b="b"/>
              <a:pathLst>
                <a:path w="18047" h="7774" extrusionOk="0">
                  <a:moveTo>
                    <a:pt x="767" y="1"/>
                  </a:moveTo>
                  <a:lnTo>
                    <a:pt x="767" y="1"/>
                  </a:lnTo>
                  <a:cubicBezTo>
                    <a:pt x="767" y="1"/>
                    <a:pt x="767" y="1"/>
                    <a:pt x="768" y="1"/>
                  </a:cubicBezTo>
                  <a:lnTo>
                    <a:pt x="768" y="1"/>
                  </a:lnTo>
                  <a:cubicBezTo>
                    <a:pt x="768" y="1"/>
                    <a:pt x="768" y="1"/>
                    <a:pt x="768" y="1"/>
                  </a:cubicBezTo>
                  <a:cubicBezTo>
                    <a:pt x="767" y="1"/>
                    <a:pt x="767" y="1"/>
                    <a:pt x="767" y="1"/>
                  </a:cubicBezTo>
                  <a:close/>
                  <a:moveTo>
                    <a:pt x="768" y="1"/>
                  </a:moveTo>
                  <a:lnTo>
                    <a:pt x="768" y="1"/>
                  </a:lnTo>
                  <a:cubicBezTo>
                    <a:pt x="501" y="602"/>
                    <a:pt x="267" y="1202"/>
                    <a:pt x="0" y="1836"/>
                  </a:cubicBezTo>
                  <a:cubicBezTo>
                    <a:pt x="0" y="1836"/>
                    <a:pt x="2469" y="3837"/>
                    <a:pt x="8173" y="5705"/>
                  </a:cubicBezTo>
                  <a:cubicBezTo>
                    <a:pt x="13643" y="7506"/>
                    <a:pt x="17379" y="7773"/>
                    <a:pt x="17379" y="7773"/>
                  </a:cubicBezTo>
                  <a:cubicBezTo>
                    <a:pt x="17613" y="7039"/>
                    <a:pt x="17846" y="6372"/>
                    <a:pt x="18047" y="5705"/>
                  </a:cubicBezTo>
                  <a:cubicBezTo>
                    <a:pt x="6114" y="3497"/>
                    <a:pt x="826" y="50"/>
                    <a:pt x="768" y="1"/>
                  </a:cubicBezTo>
                  <a:close/>
                </a:path>
              </a:pathLst>
            </a:custGeom>
            <a:solidFill>
              <a:schemeClr val="lt1"/>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 name="Google Shape;933;p56"/>
            <p:cNvSpPr/>
            <p:nvPr/>
          </p:nvSpPr>
          <p:spPr>
            <a:xfrm>
              <a:off x="5033775" y="1334725"/>
              <a:ext cx="456175" cy="204350"/>
            </a:xfrm>
            <a:custGeom>
              <a:avLst/>
              <a:gdLst/>
              <a:ahLst/>
              <a:cxnLst/>
              <a:rect l="l" t="t" r="r" b="b"/>
              <a:pathLst>
                <a:path w="18247" h="8174" extrusionOk="0">
                  <a:moveTo>
                    <a:pt x="901" y="1"/>
                  </a:moveTo>
                  <a:cubicBezTo>
                    <a:pt x="634" y="768"/>
                    <a:pt x="300" y="1535"/>
                    <a:pt x="0" y="2336"/>
                  </a:cubicBezTo>
                  <a:cubicBezTo>
                    <a:pt x="0" y="2336"/>
                    <a:pt x="3369" y="4637"/>
                    <a:pt x="8406" y="6305"/>
                  </a:cubicBezTo>
                  <a:cubicBezTo>
                    <a:pt x="13009" y="7806"/>
                    <a:pt x="17479" y="8173"/>
                    <a:pt x="17479" y="8173"/>
                  </a:cubicBezTo>
                  <a:cubicBezTo>
                    <a:pt x="17746" y="7373"/>
                    <a:pt x="18013" y="6639"/>
                    <a:pt x="18246" y="5872"/>
                  </a:cubicBezTo>
                  <a:cubicBezTo>
                    <a:pt x="18246" y="5872"/>
                    <a:pt x="14477" y="5638"/>
                    <a:pt x="9073" y="3870"/>
                  </a:cubicBezTo>
                  <a:cubicBezTo>
                    <a:pt x="3369" y="2002"/>
                    <a:pt x="901" y="1"/>
                    <a:pt x="901" y="1"/>
                  </a:cubicBezTo>
                  <a:close/>
                </a:path>
              </a:pathLst>
            </a:custGeom>
            <a:solidFill>
              <a:schemeClr val="lt1"/>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 name="Google Shape;934;p56"/>
            <p:cNvSpPr/>
            <p:nvPr/>
          </p:nvSpPr>
          <p:spPr>
            <a:xfrm>
              <a:off x="4776925" y="1393100"/>
              <a:ext cx="692175" cy="914025"/>
            </a:xfrm>
            <a:custGeom>
              <a:avLst/>
              <a:gdLst/>
              <a:ahLst/>
              <a:cxnLst/>
              <a:rect l="l" t="t" r="r" b="b"/>
              <a:pathLst>
                <a:path w="27687" h="36561" extrusionOk="0">
                  <a:moveTo>
                    <a:pt x="10141" y="1"/>
                  </a:moveTo>
                  <a:cubicBezTo>
                    <a:pt x="5738" y="11709"/>
                    <a:pt x="500" y="28988"/>
                    <a:pt x="100" y="30189"/>
                  </a:cubicBezTo>
                  <a:cubicBezTo>
                    <a:pt x="67" y="30289"/>
                    <a:pt x="0" y="30389"/>
                    <a:pt x="0" y="30523"/>
                  </a:cubicBezTo>
                  <a:cubicBezTo>
                    <a:pt x="247" y="30369"/>
                    <a:pt x="1432" y="29503"/>
                    <a:pt x="2137" y="29503"/>
                  </a:cubicBezTo>
                  <a:cubicBezTo>
                    <a:pt x="2196" y="29503"/>
                    <a:pt x="2251" y="29509"/>
                    <a:pt x="2302" y="29522"/>
                  </a:cubicBezTo>
                  <a:cubicBezTo>
                    <a:pt x="3436" y="29789"/>
                    <a:pt x="3669" y="31457"/>
                    <a:pt x="4103" y="31657"/>
                  </a:cubicBezTo>
                  <a:cubicBezTo>
                    <a:pt x="4152" y="31678"/>
                    <a:pt x="4211" y="31687"/>
                    <a:pt x="4278" y="31687"/>
                  </a:cubicBezTo>
                  <a:cubicBezTo>
                    <a:pt x="4774" y="31687"/>
                    <a:pt x="5723" y="31183"/>
                    <a:pt x="6473" y="31183"/>
                  </a:cubicBezTo>
                  <a:cubicBezTo>
                    <a:pt x="6589" y="31183"/>
                    <a:pt x="6701" y="31195"/>
                    <a:pt x="6805" y="31223"/>
                  </a:cubicBezTo>
                  <a:cubicBezTo>
                    <a:pt x="7806" y="31523"/>
                    <a:pt x="8106" y="33325"/>
                    <a:pt x="8473" y="33491"/>
                  </a:cubicBezTo>
                  <a:cubicBezTo>
                    <a:pt x="8543" y="33517"/>
                    <a:pt x="8619" y="33528"/>
                    <a:pt x="8700" y="33528"/>
                  </a:cubicBezTo>
                  <a:cubicBezTo>
                    <a:pt x="9239" y="33528"/>
                    <a:pt x="10012" y="33040"/>
                    <a:pt x="10698" y="33040"/>
                  </a:cubicBezTo>
                  <a:cubicBezTo>
                    <a:pt x="10851" y="33040"/>
                    <a:pt x="11000" y="33065"/>
                    <a:pt x="11141" y="33124"/>
                  </a:cubicBezTo>
                  <a:cubicBezTo>
                    <a:pt x="12142" y="33491"/>
                    <a:pt x="11842" y="35226"/>
                    <a:pt x="12476" y="35526"/>
                  </a:cubicBezTo>
                  <a:cubicBezTo>
                    <a:pt x="12516" y="35549"/>
                    <a:pt x="12563" y="35559"/>
                    <a:pt x="12617" y="35559"/>
                  </a:cubicBezTo>
                  <a:cubicBezTo>
                    <a:pt x="13055" y="35559"/>
                    <a:pt x="13919" y="34884"/>
                    <a:pt x="14589" y="34884"/>
                  </a:cubicBezTo>
                  <a:cubicBezTo>
                    <a:pt x="14800" y="34884"/>
                    <a:pt x="14991" y="34951"/>
                    <a:pt x="15144" y="35126"/>
                  </a:cubicBezTo>
                  <a:cubicBezTo>
                    <a:pt x="15344" y="35326"/>
                    <a:pt x="15611" y="36494"/>
                    <a:pt x="15511" y="36560"/>
                  </a:cubicBezTo>
                  <a:cubicBezTo>
                    <a:pt x="15611" y="36527"/>
                    <a:pt x="15611" y="36494"/>
                    <a:pt x="15645" y="36460"/>
                  </a:cubicBezTo>
                  <a:cubicBezTo>
                    <a:pt x="16479" y="35193"/>
                    <a:pt x="23417" y="18014"/>
                    <a:pt x="27687" y="5838"/>
                  </a:cubicBezTo>
                  <a:cubicBezTo>
                    <a:pt x="27687" y="5838"/>
                    <a:pt x="23250" y="5471"/>
                    <a:pt x="18647" y="3970"/>
                  </a:cubicBezTo>
                  <a:cubicBezTo>
                    <a:pt x="13610" y="2302"/>
                    <a:pt x="10241" y="1"/>
                    <a:pt x="10141" y="1"/>
                  </a:cubicBezTo>
                  <a:close/>
                </a:path>
              </a:pathLst>
            </a:custGeom>
            <a:solidFill>
              <a:schemeClr val="accent3"/>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 name="Google Shape;935;p56"/>
            <p:cNvSpPr/>
            <p:nvPr/>
          </p:nvSpPr>
          <p:spPr>
            <a:xfrm>
              <a:off x="4773575" y="2129825"/>
              <a:ext cx="394475" cy="342400"/>
            </a:xfrm>
            <a:custGeom>
              <a:avLst/>
              <a:gdLst/>
              <a:ahLst/>
              <a:cxnLst/>
              <a:rect l="l" t="t" r="r" b="b"/>
              <a:pathLst>
                <a:path w="15779" h="13696" extrusionOk="0">
                  <a:moveTo>
                    <a:pt x="2351" y="1"/>
                  </a:moveTo>
                  <a:cubicBezTo>
                    <a:pt x="1690" y="1"/>
                    <a:pt x="450" y="866"/>
                    <a:pt x="234" y="1020"/>
                  </a:cubicBezTo>
                  <a:cubicBezTo>
                    <a:pt x="1" y="2588"/>
                    <a:pt x="568" y="7358"/>
                    <a:pt x="1202" y="11194"/>
                  </a:cubicBezTo>
                  <a:lnTo>
                    <a:pt x="1268" y="11194"/>
                  </a:lnTo>
                  <a:cubicBezTo>
                    <a:pt x="1268" y="11194"/>
                    <a:pt x="4237" y="13362"/>
                    <a:pt x="7940" y="13696"/>
                  </a:cubicBezTo>
                  <a:cubicBezTo>
                    <a:pt x="11209" y="11328"/>
                    <a:pt x="14878" y="8192"/>
                    <a:pt x="15712" y="7091"/>
                  </a:cubicBezTo>
                  <a:cubicBezTo>
                    <a:pt x="15779" y="7025"/>
                    <a:pt x="15545" y="5857"/>
                    <a:pt x="15312" y="5657"/>
                  </a:cubicBezTo>
                  <a:cubicBezTo>
                    <a:pt x="15158" y="5481"/>
                    <a:pt x="14968" y="5415"/>
                    <a:pt x="14759" y="5415"/>
                  </a:cubicBezTo>
                  <a:cubicBezTo>
                    <a:pt x="14106" y="5415"/>
                    <a:pt x="13275" y="6065"/>
                    <a:pt x="12836" y="6065"/>
                  </a:cubicBezTo>
                  <a:cubicBezTo>
                    <a:pt x="12774" y="6065"/>
                    <a:pt x="12721" y="6052"/>
                    <a:pt x="12676" y="6024"/>
                  </a:cubicBezTo>
                  <a:cubicBezTo>
                    <a:pt x="12076" y="5724"/>
                    <a:pt x="12343" y="3989"/>
                    <a:pt x="11342" y="3589"/>
                  </a:cubicBezTo>
                  <a:cubicBezTo>
                    <a:pt x="11212" y="3539"/>
                    <a:pt x="11076" y="3518"/>
                    <a:pt x="10935" y="3518"/>
                  </a:cubicBezTo>
                  <a:cubicBezTo>
                    <a:pt x="10241" y="3518"/>
                    <a:pt x="9453" y="4026"/>
                    <a:pt x="8924" y="4026"/>
                  </a:cubicBezTo>
                  <a:cubicBezTo>
                    <a:pt x="8846" y="4026"/>
                    <a:pt x="8773" y="4015"/>
                    <a:pt x="8707" y="3989"/>
                  </a:cubicBezTo>
                  <a:cubicBezTo>
                    <a:pt x="8273" y="3822"/>
                    <a:pt x="8006" y="2021"/>
                    <a:pt x="7039" y="1721"/>
                  </a:cubicBezTo>
                  <a:cubicBezTo>
                    <a:pt x="6931" y="1693"/>
                    <a:pt x="6816" y="1680"/>
                    <a:pt x="6696" y="1680"/>
                  </a:cubicBezTo>
                  <a:cubicBezTo>
                    <a:pt x="5927" y="1680"/>
                    <a:pt x="4976" y="2185"/>
                    <a:pt x="4479" y="2185"/>
                  </a:cubicBezTo>
                  <a:cubicBezTo>
                    <a:pt x="4412" y="2185"/>
                    <a:pt x="4353" y="2175"/>
                    <a:pt x="4304" y="2154"/>
                  </a:cubicBezTo>
                  <a:cubicBezTo>
                    <a:pt x="3837" y="1921"/>
                    <a:pt x="3603" y="320"/>
                    <a:pt x="2502" y="20"/>
                  </a:cubicBezTo>
                  <a:cubicBezTo>
                    <a:pt x="2457" y="7"/>
                    <a:pt x="2406" y="1"/>
                    <a:pt x="2351" y="1"/>
                  </a:cubicBezTo>
                  <a:close/>
                </a:path>
              </a:pathLst>
            </a:custGeom>
            <a:solidFill>
              <a:schemeClr val="dk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 name="Google Shape;936;p56"/>
            <p:cNvSpPr/>
            <p:nvPr/>
          </p:nvSpPr>
          <p:spPr>
            <a:xfrm>
              <a:off x="5121650" y="1579550"/>
              <a:ext cx="242975" cy="587625"/>
            </a:xfrm>
            <a:custGeom>
              <a:avLst/>
              <a:gdLst/>
              <a:ahLst/>
              <a:cxnLst/>
              <a:rect l="l" t="t" r="r" b="b"/>
              <a:pathLst>
                <a:path w="9719" h="23505" extrusionOk="0">
                  <a:moveTo>
                    <a:pt x="9397" y="0"/>
                  </a:moveTo>
                  <a:cubicBezTo>
                    <a:pt x="9336" y="0"/>
                    <a:pt x="9275" y="25"/>
                    <a:pt x="9228" y="81"/>
                  </a:cubicBezTo>
                  <a:cubicBezTo>
                    <a:pt x="8794" y="682"/>
                    <a:pt x="8527" y="1382"/>
                    <a:pt x="8227" y="2050"/>
                  </a:cubicBezTo>
                  <a:cubicBezTo>
                    <a:pt x="7960" y="2750"/>
                    <a:pt x="7660" y="3517"/>
                    <a:pt x="7393" y="4218"/>
                  </a:cubicBezTo>
                  <a:cubicBezTo>
                    <a:pt x="6893" y="5719"/>
                    <a:pt x="6492" y="7253"/>
                    <a:pt x="5992" y="8754"/>
                  </a:cubicBezTo>
                  <a:cubicBezTo>
                    <a:pt x="4958" y="11957"/>
                    <a:pt x="3357" y="14892"/>
                    <a:pt x="2022" y="17994"/>
                  </a:cubicBezTo>
                  <a:cubicBezTo>
                    <a:pt x="1289" y="19729"/>
                    <a:pt x="555" y="21497"/>
                    <a:pt x="21" y="23365"/>
                  </a:cubicBezTo>
                  <a:cubicBezTo>
                    <a:pt x="0" y="23447"/>
                    <a:pt x="56" y="23504"/>
                    <a:pt x="118" y="23504"/>
                  </a:cubicBezTo>
                  <a:cubicBezTo>
                    <a:pt x="156" y="23504"/>
                    <a:pt x="196" y="23482"/>
                    <a:pt x="221" y="23432"/>
                  </a:cubicBezTo>
                  <a:cubicBezTo>
                    <a:pt x="1856" y="20496"/>
                    <a:pt x="3056" y="17260"/>
                    <a:pt x="4624" y="14258"/>
                  </a:cubicBezTo>
                  <a:cubicBezTo>
                    <a:pt x="6059" y="11423"/>
                    <a:pt x="6959" y="8421"/>
                    <a:pt x="7860" y="5419"/>
                  </a:cubicBezTo>
                  <a:cubicBezTo>
                    <a:pt x="8127" y="4551"/>
                    <a:pt x="8360" y="3717"/>
                    <a:pt x="8694" y="2850"/>
                  </a:cubicBezTo>
                  <a:cubicBezTo>
                    <a:pt x="8994" y="2016"/>
                    <a:pt x="9461" y="1182"/>
                    <a:pt x="9695" y="348"/>
                  </a:cubicBezTo>
                  <a:cubicBezTo>
                    <a:pt x="9718" y="157"/>
                    <a:pt x="9554" y="0"/>
                    <a:pt x="939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 name="Google Shape;937;p56"/>
            <p:cNvSpPr/>
            <p:nvPr/>
          </p:nvSpPr>
          <p:spPr>
            <a:xfrm>
              <a:off x="4888925" y="1482450"/>
              <a:ext cx="244100" cy="614850"/>
            </a:xfrm>
            <a:custGeom>
              <a:avLst/>
              <a:gdLst/>
              <a:ahLst/>
              <a:cxnLst/>
              <a:rect l="l" t="t" r="r" b="b"/>
              <a:pathLst>
                <a:path w="9764" h="24594" extrusionOk="0">
                  <a:moveTo>
                    <a:pt x="9550" y="1"/>
                  </a:moveTo>
                  <a:cubicBezTo>
                    <a:pt x="9517" y="1"/>
                    <a:pt x="9485" y="20"/>
                    <a:pt x="9463" y="63"/>
                  </a:cubicBezTo>
                  <a:cubicBezTo>
                    <a:pt x="9130" y="430"/>
                    <a:pt x="8996" y="897"/>
                    <a:pt x="8830" y="1364"/>
                  </a:cubicBezTo>
                  <a:lnTo>
                    <a:pt x="8329" y="2831"/>
                  </a:lnTo>
                  <a:cubicBezTo>
                    <a:pt x="7996" y="3865"/>
                    <a:pt x="7629" y="4799"/>
                    <a:pt x="7262" y="5800"/>
                  </a:cubicBezTo>
                  <a:cubicBezTo>
                    <a:pt x="6461" y="7902"/>
                    <a:pt x="5627" y="9970"/>
                    <a:pt x="4793" y="12071"/>
                  </a:cubicBezTo>
                  <a:cubicBezTo>
                    <a:pt x="3959" y="14073"/>
                    <a:pt x="3159" y="16074"/>
                    <a:pt x="2325" y="18109"/>
                  </a:cubicBezTo>
                  <a:cubicBezTo>
                    <a:pt x="1491" y="20210"/>
                    <a:pt x="624" y="22245"/>
                    <a:pt x="23" y="24413"/>
                  </a:cubicBezTo>
                  <a:cubicBezTo>
                    <a:pt x="1" y="24527"/>
                    <a:pt x="86" y="24594"/>
                    <a:pt x="174" y="24594"/>
                  </a:cubicBezTo>
                  <a:cubicBezTo>
                    <a:pt x="216" y="24594"/>
                    <a:pt x="258" y="24579"/>
                    <a:pt x="290" y="24547"/>
                  </a:cubicBezTo>
                  <a:cubicBezTo>
                    <a:pt x="1324" y="22646"/>
                    <a:pt x="2025" y="20611"/>
                    <a:pt x="2825" y="18643"/>
                  </a:cubicBezTo>
                  <a:cubicBezTo>
                    <a:pt x="3659" y="16574"/>
                    <a:pt x="4460" y="14473"/>
                    <a:pt x="5260" y="12405"/>
                  </a:cubicBezTo>
                  <a:cubicBezTo>
                    <a:pt x="6028" y="10337"/>
                    <a:pt x="6862" y="8369"/>
                    <a:pt x="7662" y="6300"/>
                  </a:cubicBezTo>
                  <a:cubicBezTo>
                    <a:pt x="8029" y="5300"/>
                    <a:pt x="8463" y="4266"/>
                    <a:pt x="8796" y="3265"/>
                  </a:cubicBezTo>
                  <a:cubicBezTo>
                    <a:pt x="8963" y="2765"/>
                    <a:pt x="9130" y="2264"/>
                    <a:pt x="9330" y="1764"/>
                  </a:cubicBezTo>
                  <a:cubicBezTo>
                    <a:pt x="9497" y="1264"/>
                    <a:pt x="9764" y="730"/>
                    <a:pt x="9697" y="196"/>
                  </a:cubicBezTo>
                  <a:cubicBezTo>
                    <a:pt x="9697" y="83"/>
                    <a:pt x="9620" y="1"/>
                    <a:pt x="955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 name="Google Shape;938;p56"/>
            <p:cNvSpPr/>
            <p:nvPr/>
          </p:nvSpPr>
          <p:spPr>
            <a:xfrm>
              <a:off x="4996650" y="1539125"/>
              <a:ext cx="255625" cy="613775"/>
            </a:xfrm>
            <a:custGeom>
              <a:avLst/>
              <a:gdLst/>
              <a:ahLst/>
              <a:cxnLst/>
              <a:rect l="l" t="t" r="r" b="b"/>
              <a:pathLst>
                <a:path w="10225" h="24551" extrusionOk="0">
                  <a:moveTo>
                    <a:pt x="10046" y="1"/>
                  </a:moveTo>
                  <a:cubicBezTo>
                    <a:pt x="9982" y="1"/>
                    <a:pt x="9912" y="30"/>
                    <a:pt x="9858" y="97"/>
                  </a:cubicBezTo>
                  <a:cubicBezTo>
                    <a:pt x="9357" y="798"/>
                    <a:pt x="9057" y="1698"/>
                    <a:pt x="8690" y="2499"/>
                  </a:cubicBezTo>
                  <a:cubicBezTo>
                    <a:pt x="8323" y="3366"/>
                    <a:pt x="7890" y="4200"/>
                    <a:pt x="7556" y="5034"/>
                  </a:cubicBezTo>
                  <a:cubicBezTo>
                    <a:pt x="6856" y="6702"/>
                    <a:pt x="6155" y="8337"/>
                    <a:pt x="5488" y="10004"/>
                  </a:cubicBezTo>
                  <a:cubicBezTo>
                    <a:pt x="4821" y="11672"/>
                    <a:pt x="4120" y="13340"/>
                    <a:pt x="3453" y="15008"/>
                  </a:cubicBezTo>
                  <a:cubicBezTo>
                    <a:pt x="2853" y="16509"/>
                    <a:pt x="2452" y="18010"/>
                    <a:pt x="2019" y="19545"/>
                  </a:cubicBezTo>
                  <a:cubicBezTo>
                    <a:pt x="1552" y="21212"/>
                    <a:pt x="1018" y="22947"/>
                    <a:pt x="51" y="24381"/>
                  </a:cubicBezTo>
                  <a:cubicBezTo>
                    <a:pt x="1" y="24456"/>
                    <a:pt x="82" y="24550"/>
                    <a:pt x="154" y="24550"/>
                  </a:cubicBezTo>
                  <a:cubicBezTo>
                    <a:pt x="178" y="24550"/>
                    <a:pt x="201" y="24540"/>
                    <a:pt x="218" y="24515"/>
                  </a:cubicBezTo>
                  <a:cubicBezTo>
                    <a:pt x="2186" y="22113"/>
                    <a:pt x="2553" y="18978"/>
                    <a:pt x="3620" y="16142"/>
                  </a:cubicBezTo>
                  <a:cubicBezTo>
                    <a:pt x="4220" y="14441"/>
                    <a:pt x="5021" y="12773"/>
                    <a:pt x="5788" y="11105"/>
                  </a:cubicBezTo>
                  <a:cubicBezTo>
                    <a:pt x="6522" y="9371"/>
                    <a:pt x="7289" y="7669"/>
                    <a:pt x="7990" y="5968"/>
                  </a:cubicBezTo>
                  <a:cubicBezTo>
                    <a:pt x="8357" y="5034"/>
                    <a:pt x="8724" y="4134"/>
                    <a:pt x="9124" y="3166"/>
                  </a:cubicBezTo>
                  <a:cubicBezTo>
                    <a:pt x="9491" y="2199"/>
                    <a:pt x="10058" y="1198"/>
                    <a:pt x="10225" y="164"/>
                  </a:cubicBezTo>
                  <a:cubicBezTo>
                    <a:pt x="10225" y="65"/>
                    <a:pt x="10142" y="1"/>
                    <a:pt x="1004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 name="Google Shape;939;p56"/>
            <p:cNvSpPr/>
            <p:nvPr/>
          </p:nvSpPr>
          <p:spPr>
            <a:xfrm>
              <a:off x="5252272" y="1150039"/>
              <a:ext cx="40945" cy="53387"/>
            </a:xfrm>
            <a:custGeom>
              <a:avLst/>
              <a:gdLst/>
              <a:ahLst/>
              <a:cxnLst/>
              <a:rect l="l" t="t" r="r" b="b"/>
              <a:pathLst>
                <a:path w="1402" h="1828" extrusionOk="0">
                  <a:moveTo>
                    <a:pt x="501" y="0"/>
                  </a:moveTo>
                  <a:cubicBezTo>
                    <a:pt x="401" y="0"/>
                    <a:pt x="334" y="0"/>
                    <a:pt x="267" y="34"/>
                  </a:cubicBezTo>
                  <a:cubicBezTo>
                    <a:pt x="234" y="34"/>
                    <a:pt x="201" y="67"/>
                    <a:pt x="201" y="67"/>
                  </a:cubicBezTo>
                  <a:cubicBezTo>
                    <a:pt x="167" y="67"/>
                    <a:pt x="100" y="100"/>
                    <a:pt x="100" y="134"/>
                  </a:cubicBezTo>
                  <a:cubicBezTo>
                    <a:pt x="100" y="200"/>
                    <a:pt x="167" y="234"/>
                    <a:pt x="201" y="234"/>
                  </a:cubicBezTo>
                  <a:lnTo>
                    <a:pt x="267" y="234"/>
                  </a:lnTo>
                  <a:cubicBezTo>
                    <a:pt x="334" y="234"/>
                    <a:pt x="367" y="234"/>
                    <a:pt x="434" y="267"/>
                  </a:cubicBezTo>
                  <a:cubicBezTo>
                    <a:pt x="501" y="267"/>
                    <a:pt x="534" y="267"/>
                    <a:pt x="567" y="301"/>
                  </a:cubicBezTo>
                  <a:cubicBezTo>
                    <a:pt x="601" y="301"/>
                    <a:pt x="668" y="367"/>
                    <a:pt x="701" y="367"/>
                  </a:cubicBezTo>
                  <a:cubicBezTo>
                    <a:pt x="734" y="401"/>
                    <a:pt x="768" y="401"/>
                    <a:pt x="768" y="434"/>
                  </a:cubicBezTo>
                  <a:cubicBezTo>
                    <a:pt x="768" y="434"/>
                    <a:pt x="834" y="434"/>
                    <a:pt x="834" y="467"/>
                  </a:cubicBezTo>
                  <a:cubicBezTo>
                    <a:pt x="800" y="460"/>
                    <a:pt x="765" y="456"/>
                    <a:pt x="729" y="456"/>
                  </a:cubicBezTo>
                  <a:cubicBezTo>
                    <a:pt x="460" y="456"/>
                    <a:pt x="189" y="673"/>
                    <a:pt x="100" y="968"/>
                  </a:cubicBezTo>
                  <a:cubicBezTo>
                    <a:pt x="0" y="1368"/>
                    <a:pt x="167" y="1735"/>
                    <a:pt x="501" y="1802"/>
                  </a:cubicBezTo>
                  <a:cubicBezTo>
                    <a:pt x="547" y="1819"/>
                    <a:pt x="594" y="1827"/>
                    <a:pt x="643" y="1827"/>
                  </a:cubicBezTo>
                  <a:cubicBezTo>
                    <a:pt x="876" y="1827"/>
                    <a:pt x="1124" y="1633"/>
                    <a:pt x="1235" y="1301"/>
                  </a:cubicBezTo>
                  <a:cubicBezTo>
                    <a:pt x="1401" y="1001"/>
                    <a:pt x="1368" y="834"/>
                    <a:pt x="1368" y="734"/>
                  </a:cubicBezTo>
                  <a:cubicBezTo>
                    <a:pt x="1368" y="701"/>
                    <a:pt x="1368" y="601"/>
                    <a:pt x="1335" y="567"/>
                  </a:cubicBezTo>
                  <a:cubicBezTo>
                    <a:pt x="1335" y="534"/>
                    <a:pt x="1268" y="434"/>
                    <a:pt x="1268" y="401"/>
                  </a:cubicBezTo>
                  <a:cubicBezTo>
                    <a:pt x="1235" y="367"/>
                    <a:pt x="1201" y="267"/>
                    <a:pt x="1168" y="234"/>
                  </a:cubicBezTo>
                  <a:cubicBezTo>
                    <a:pt x="1101" y="200"/>
                    <a:pt x="1068" y="134"/>
                    <a:pt x="1001" y="100"/>
                  </a:cubicBezTo>
                  <a:cubicBezTo>
                    <a:pt x="934" y="67"/>
                    <a:pt x="868" y="67"/>
                    <a:pt x="834" y="34"/>
                  </a:cubicBezTo>
                  <a:cubicBezTo>
                    <a:pt x="768" y="34"/>
                    <a:pt x="701" y="0"/>
                    <a:pt x="66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 name="Google Shape;940;p56"/>
            <p:cNvSpPr/>
            <p:nvPr/>
          </p:nvSpPr>
          <p:spPr>
            <a:xfrm>
              <a:off x="5403262" y="1191919"/>
              <a:ext cx="39982" cy="54292"/>
            </a:xfrm>
            <a:custGeom>
              <a:avLst/>
              <a:gdLst/>
              <a:ahLst/>
              <a:cxnLst/>
              <a:rect l="l" t="t" r="r" b="b"/>
              <a:pathLst>
                <a:path w="1369" h="1859" extrusionOk="0">
                  <a:moveTo>
                    <a:pt x="501" y="1"/>
                  </a:moveTo>
                  <a:cubicBezTo>
                    <a:pt x="401" y="1"/>
                    <a:pt x="334" y="1"/>
                    <a:pt x="268" y="34"/>
                  </a:cubicBezTo>
                  <a:cubicBezTo>
                    <a:pt x="234" y="34"/>
                    <a:pt x="201" y="101"/>
                    <a:pt x="201" y="101"/>
                  </a:cubicBezTo>
                  <a:cubicBezTo>
                    <a:pt x="168" y="101"/>
                    <a:pt x="101" y="134"/>
                    <a:pt x="101" y="167"/>
                  </a:cubicBezTo>
                  <a:cubicBezTo>
                    <a:pt x="101" y="201"/>
                    <a:pt x="168" y="268"/>
                    <a:pt x="201" y="268"/>
                  </a:cubicBezTo>
                  <a:lnTo>
                    <a:pt x="268" y="268"/>
                  </a:lnTo>
                  <a:cubicBezTo>
                    <a:pt x="334" y="268"/>
                    <a:pt x="368" y="268"/>
                    <a:pt x="434" y="301"/>
                  </a:cubicBezTo>
                  <a:cubicBezTo>
                    <a:pt x="501" y="301"/>
                    <a:pt x="534" y="301"/>
                    <a:pt x="568" y="334"/>
                  </a:cubicBezTo>
                  <a:cubicBezTo>
                    <a:pt x="601" y="334"/>
                    <a:pt x="668" y="368"/>
                    <a:pt x="701" y="368"/>
                  </a:cubicBezTo>
                  <a:cubicBezTo>
                    <a:pt x="735" y="434"/>
                    <a:pt x="768" y="434"/>
                    <a:pt x="768" y="468"/>
                  </a:cubicBezTo>
                  <a:cubicBezTo>
                    <a:pt x="768" y="468"/>
                    <a:pt x="835" y="468"/>
                    <a:pt x="835" y="501"/>
                  </a:cubicBezTo>
                  <a:cubicBezTo>
                    <a:pt x="800" y="493"/>
                    <a:pt x="765" y="490"/>
                    <a:pt x="730" y="490"/>
                  </a:cubicBezTo>
                  <a:cubicBezTo>
                    <a:pt x="461" y="490"/>
                    <a:pt x="189" y="706"/>
                    <a:pt x="101" y="1001"/>
                  </a:cubicBezTo>
                  <a:cubicBezTo>
                    <a:pt x="1" y="1368"/>
                    <a:pt x="168" y="1769"/>
                    <a:pt x="501" y="1835"/>
                  </a:cubicBezTo>
                  <a:cubicBezTo>
                    <a:pt x="543" y="1851"/>
                    <a:pt x="587" y="1859"/>
                    <a:pt x="631" y="1859"/>
                  </a:cubicBezTo>
                  <a:cubicBezTo>
                    <a:pt x="868" y="1859"/>
                    <a:pt x="1123" y="1644"/>
                    <a:pt x="1235" y="1335"/>
                  </a:cubicBezTo>
                  <a:cubicBezTo>
                    <a:pt x="1368" y="968"/>
                    <a:pt x="1368" y="801"/>
                    <a:pt x="1368" y="768"/>
                  </a:cubicBezTo>
                  <a:cubicBezTo>
                    <a:pt x="1368" y="735"/>
                    <a:pt x="1368" y="634"/>
                    <a:pt x="1335" y="601"/>
                  </a:cubicBezTo>
                  <a:cubicBezTo>
                    <a:pt x="1335" y="568"/>
                    <a:pt x="1268" y="468"/>
                    <a:pt x="1268" y="434"/>
                  </a:cubicBezTo>
                  <a:cubicBezTo>
                    <a:pt x="1235" y="401"/>
                    <a:pt x="1202" y="301"/>
                    <a:pt x="1135" y="268"/>
                  </a:cubicBezTo>
                  <a:cubicBezTo>
                    <a:pt x="1102" y="234"/>
                    <a:pt x="1068" y="167"/>
                    <a:pt x="1001" y="134"/>
                  </a:cubicBezTo>
                  <a:cubicBezTo>
                    <a:pt x="935" y="101"/>
                    <a:pt x="868" y="101"/>
                    <a:pt x="835" y="34"/>
                  </a:cubicBezTo>
                  <a:cubicBezTo>
                    <a:pt x="768" y="34"/>
                    <a:pt x="701" y="1"/>
                    <a:pt x="668"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 name="Google Shape;941;p56"/>
            <p:cNvSpPr/>
            <p:nvPr/>
          </p:nvSpPr>
          <p:spPr>
            <a:xfrm>
              <a:off x="5375675" y="1274425"/>
              <a:ext cx="104275" cy="93675"/>
            </a:xfrm>
            <a:custGeom>
              <a:avLst/>
              <a:gdLst/>
              <a:ahLst/>
              <a:cxnLst/>
              <a:rect l="l" t="t" r="r" b="b"/>
              <a:pathLst>
                <a:path w="4171" h="3747" extrusionOk="0">
                  <a:moveTo>
                    <a:pt x="2047" y="0"/>
                  </a:moveTo>
                  <a:cubicBezTo>
                    <a:pt x="1240" y="0"/>
                    <a:pt x="521" y="553"/>
                    <a:pt x="301" y="1379"/>
                  </a:cubicBezTo>
                  <a:cubicBezTo>
                    <a:pt x="1" y="2379"/>
                    <a:pt x="568" y="3380"/>
                    <a:pt x="1568" y="3680"/>
                  </a:cubicBezTo>
                  <a:cubicBezTo>
                    <a:pt x="1735" y="3725"/>
                    <a:pt x="1902" y="3746"/>
                    <a:pt x="2065" y="3746"/>
                  </a:cubicBezTo>
                  <a:cubicBezTo>
                    <a:pt x="2883" y="3746"/>
                    <a:pt x="3620" y="3213"/>
                    <a:pt x="3870" y="2379"/>
                  </a:cubicBezTo>
                  <a:cubicBezTo>
                    <a:pt x="4170" y="1379"/>
                    <a:pt x="3570" y="378"/>
                    <a:pt x="2569" y="78"/>
                  </a:cubicBezTo>
                  <a:cubicBezTo>
                    <a:pt x="2394" y="25"/>
                    <a:pt x="2218" y="0"/>
                    <a:pt x="204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 name="Google Shape;942;p56"/>
            <p:cNvSpPr/>
            <p:nvPr/>
          </p:nvSpPr>
          <p:spPr>
            <a:xfrm>
              <a:off x="5153850" y="1213000"/>
              <a:ext cx="104275" cy="93675"/>
            </a:xfrm>
            <a:custGeom>
              <a:avLst/>
              <a:gdLst/>
              <a:ahLst/>
              <a:cxnLst/>
              <a:rect l="l" t="t" r="r" b="b"/>
              <a:pathLst>
                <a:path w="4171" h="3747" extrusionOk="0">
                  <a:moveTo>
                    <a:pt x="2072" y="1"/>
                  </a:moveTo>
                  <a:cubicBezTo>
                    <a:pt x="1254" y="1"/>
                    <a:pt x="518" y="533"/>
                    <a:pt x="267" y="1367"/>
                  </a:cubicBezTo>
                  <a:cubicBezTo>
                    <a:pt x="1" y="2368"/>
                    <a:pt x="568" y="3369"/>
                    <a:pt x="1568" y="3669"/>
                  </a:cubicBezTo>
                  <a:cubicBezTo>
                    <a:pt x="1744" y="3721"/>
                    <a:pt x="1919" y="3746"/>
                    <a:pt x="2091" y="3746"/>
                  </a:cubicBezTo>
                  <a:cubicBezTo>
                    <a:pt x="2898" y="3746"/>
                    <a:pt x="3622" y="3193"/>
                    <a:pt x="3870" y="2368"/>
                  </a:cubicBezTo>
                  <a:cubicBezTo>
                    <a:pt x="4170" y="1367"/>
                    <a:pt x="3570" y="367"/>
                    <a:pt x="2569" y="66"/>
                  </a:cubicBezTo>
                  <a:cubicBezTo>
                    <a:pt x="2402" y="22"/>
                    <a:pt x="2235" y="1"/>
                    <a:pt x="207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 name="Google Shape;943;p56"/>
            <p:cNvSpPr/>
            <p:nvPr/>
          </p:nvSpPr>
          <p:spPr>
            <a:xfrm>
              <a:off x="5298065" y="1210405"/>
              <a:ext cx="73071" cy="64017"/>
            </a:xfrm>
            <a:custGeom>
              <a:avLst/>
              <a:gdLst/>
              <a:ahLst/>
              <a:cxnLst/>
              <a:rect l="l" t="t" r="r" b="b"/>
              <a:pathLst>
                <a:path w="2502" h="2192" extrusionOk="0">
                  <a:moveTo>
                    <a:pt x="474" y="0"/>
                  </a:moveTo>
                  <a:cubicBezTo>
                    <a:pt x="449" y="0"/>
                    <a:pt x="414" y="11"/>
                    <a:pt x="367" y="35"/>
                  </a:cubicBezTo>
                  <a:cubicBezTo>
                    <a:pt x="350" y="26"/>
                    <a:pt x="332" y="22"/>
                    <a:pt x="312" y="22"/>
                  </a:cubicBezTo>
                  <a:cubicBezTo>
                    <a:pt x="255" y="22"/>
                    <a:pt x="192" y="60"/>
                    <a:pt x="167" y="135"/>
                  </a:cubicBezTo>
                  <a:cubicBezTo>
                    <a:pt x="34" y="468"/>
                    <a:pt x="0" y="835"/>
                    <a:pt x="34" y="1202"/>
                  </a:cubicBezTo>
                  <a:cubicBezTo>
                    <a:pt x="67" y="1402"/>
                    <a:pt x="167" y="1636"/>
                    <a:pt x="300" y="1803"/>
                  </a:cubicBezTo>
                  <a:cubicBezTo>
                    <a:pt x="400" y="2003"/>
                    <a:pt x="667" y="2136"/>
                    <a:pt x="867" y="2170"/>
                  </a:cubicBezTo>
                  <a:cubicBezTo>
                    <a:pt x="950" y="2183"/>
                    <a:pt x="1045" y="2192"/>
                    <a:pt x="1141" y="2192"/>
                  </a:cubicBezTo>
                  <a:cubicBezTo>
                    <a:pt x="1277" y="2192"/>
                    <a:pt x="1417" y="2175"/>
                    <a:pt x="1535" y="2136"/>
                  </a:cubicBezTo>
                  <a:cubicBezTo>
                    <a:pt x="1801" y="2036"/>
                    <a:pt x="1968" y="1936"/>
                    <a:pt x="2102" y="1769"/>
                  </a:cubicBezTo>
                  <a:cubicBezTo>
                    <a:pt x="2335" y="1436"/>
                    <a:pt x="2469" y="1102"/>
                    <a:pt x="2502" y="702"/>
                  </a:cubicBezTo>
                  <a:cubicBezTo>
                    <a:pt x="2502" y="635"/>
                    <a:pt x="2469" y="569"/>
                    <a:pt x="2435" y="535"/>
                  </a:cubicBezTo>
                  <a:cubicBezTo>
                    <a:pt x="2394" y="521"/>
                    <a:pt x="2358" y="513"/>
                    <a:pt x="2326" y="513"/>
                  </a:cubicBezTo>
                  <a:cubicBezTo>
                    <a:pt x="2280" y="513"/>
                    <a:pt x="2241" y="529"/>
                    <a:pt x="2202" y="569"/>
                  </a:cubicBezTo>
                  <a:cubicBezTo>
                    <a:pt x="2035" y="835"/>
                    <a:pt x="1868" y="1136"/>
                    <a:pt x="1668" y="1302"/>
                  </a:cubicBezTo>
                  <a:cubicBezTo>
                    <a:pt x="1513" y="1432"/>
                    <a:pt x="1378" y="1481"/>
                    <a:pt x="1201" y="1481"/>
                  </a:cubicBezTo>
                  <a:cubicBezTo>
                    <a:pt x="1149" y="1481"/>
                    <a:pt x="1094" y="1477"/>
                    <a:pt x="1034" y="1469"/>
                  </a:cubicBezTo>
                  <a:cubicBezTo>
                    <a:pt x="834" y="1436"/>
                    <a:pt x="701" y="1302"/>
                    <a:pt x="634" y="1002"/>
                  </a:cubicBezTo>
                  <a:cubicBezTo>
                    <a:pt x="601" y="702"/>
                    <a:pt x="534" y="435"/>
                    <a:pt x="534" y="102"/>
                  </a:cubicBezTo>
                  <a:cubicBezTo>
                    <a:pt x="534" y="37"/>
                    <a:pt x="520" y="0"/>
                    <a:pt x="47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 name="Google Shape;944;p56"/>
            <p:cNvSpPr/>
            <p:nvPr/>
          </p:nvSpPr>
          <p:spPr>
            <a:xfrm>
              <a:off x="5051275" y="1329650"/>
              <a:ext cx="444500" cy="158550"/>
            </a:xfrm>
            <a:custGeom>
              <a:avLst/>
              <a:gdLst/>
              <a:ahLst/>
              <a:cxnLst/>
              <a:rect l="l" t="t" r="r" b="b"/>
              <a:pathLst>
                <a:path w="17780" h="6342" extrusionOk="0">
                  <a:moveTo>
                    <a:pt x="173" y="1"/>
                  </a:moveTo>
                  <a:cubicBezTo>
                    <a:pt x="116" y="1"/>
                    <a:pt x="75" y="29"/>
                    <a:pt x="34" y="70"/>
                  </a:cubicBezTo>
                  <a:cubicBezTo>
                    <a:pt x="1" y="170"/>
                    <a:pt x="1" y="304"/>
                    <a:pt x="101" y="371"/>
                  </a:cubicBezTo>
                  <a:cubicBezTo>
                    <a:pt x="1335" y="1338"/>
                    <a:pt x="2669" y="2072"/>
                    <a:pt x="4104" y="2806"/>
                  </a:cubicBezTo>
                  <a:cubicBezTo>
                    <a:pt x="5505" y="3506"/>
                    <a:pt x="6906" y="4073"/>
                    <a:pt x="8440" y="4540"/>
                  </a:cubicBezTo>
                  <a:cubicBezTo>
                    <a:pt x="9874" y="5007"/>
                    <a:pt x="11375" y="5407"/>
                    <a:pt x="12943" y="5741"/>
                  </a:cubicBezTo>
                  <a:cubicBezTo>
                    <a:pt x="14444" y="6075"/>
                    <a:pt x="15979" y="6341"/>
                    <a:pt x="17546" y="6341"/>
                  </a:cubicBezTo>
                  <a:cubicBezTo>
                    <a:pt x="17680" y="6341"/>
                    <a:pt x="17780" y="6241"/>
                    <a:pt x="17780" y="6175"/>
                  </a:cubicBezTo>
                  <a:cubicBezTo>
                    <a:pt x="17780" y="6075"/>
                    <a:pt x="17713" y="5975"/>
                    <a:pt x="17613" y="5975"/>
                  </a:cubicBezTo>
                  <a:cubicBezTo>
                    <a:pt x="16846" y="5874"/>
                    <a:pt x="16112" y="5741"/>
                    <a:pt x="15345" y="5574"/>
                  </a:cubicBezTo>
                  <a:cubicBezTo>
                    <a:pt x="14611" y="5474"/>
                    <a:pt x="13844" y="5307"/>
                    <a:pt x="13110" y="5074"/>
                  </a:cubicBezTo>
                  <a:cubicBezTo>
                    <a:pt x="11609" y="4707"/>
                    <a:pt x="10141" y="4240"/>
                    <a:pt x="8673" y="3806"/>
                  </a:cubicBezTo>
                  <a:cubicBezTo>
                    <a:pt x="7206" y="3339"/>
                    <a:pt x="5805" y="2739"/>
                    <a:pt x="4370" y="2172"/>
                  </a:cubicBezTo>
                  <a:cubicBezTo>
                    <a:pt x="3670" y="1838"/>
                    <a:pt x="2969" y="1505"/>
                    <a:pt x="2302" y="1171"/>
                  </a:cubicBezTo>
                  <a:cubicBezTo>
                    <a:pt x="1635" y="804"/>
                    <a:pt x="935" y="404"/>
                    <a:pt x="301" y="37"/>
                  </a:cubicBezTo>
                  <a:cubicBezTo>
                    <a:pt x="250" y="11"/>
                    <a:pt x="209" y="1"/>
                    <a:pt x="173" y="1"/>
                  </a:cubicBezTo>
                  <a:close/>
                </a:path>
              </a:pathLst>
            </a:custGeom>
            <a:solidFill>
              <a:srgbClr val="897E7E"/>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17"/>
                                        </p:tgtEl>
                                        <p:attrNameLst>
                                          <p:attrName>style.visibility</p:attrName>
                                        </p:attrNameLst>
                                      </p:cBhvr>
                                      <p:to>
                                        <p:strVal val="visible"/>
                                      </p:to>
                                    </p:set>
                                    <p:animEffect transition="in" filter="fade">
                                      <p:cBhvr>
                                        <p:cTn id="7" dur="1000"/>
                                        <p:tgtEl>
                                          <p:spTgt spid="917"/>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929"/>
                                        </p:tgtEl>
                                        <p:attrNameLst>
                                          <p:attrName>style.visibility</p:attrName>
                                        </p:attrNameLst>
                                      </p:cBhvr>
                                      <p:to>
                                        <p:strVal val="visible"/>
                                      </p:to>
                                    </p:set>
                                    <p:animEffect transition="in" filter="fade">
                                      <p:cBhvr>
                                        <p:cTn id="11" dur="1000"/>
                                        <p:tgtEl>
                                          <p:spTgt spid="9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14"/>
        <p:cNvGrpSpPr/>
        <p:nvPr/>
      </p:nvGrpSpPr>
      <p:grpSpPr>
        <a:xfrm>
          <a:off x="0" y="0"/>
          <a:ext cx="0" cy="0"/>
          <a:chOff x="0" y="0"/>
          <a:chExt cx="0" cy="0"/>
        </a:xfrm>
      </p:grpSpPr>
      <p:grpSp>
        <p:nvGrpSpPr>
          <p:cNvPr id="917" name="Google Shape;917;p56"/>
          <p:cNvGrpSpPr/>
          <p:nvPr/>
        </p:nvGrpSpPr>
        <p:grpSpPr>
          <a:xfrm>
            <a:off x="506371" y="3278050"/>
            <a:ext cx="1123434" cy="1393873"/>
            <a:chOff x="2197575" y="2352900"/>
            <a:chExt cx="828125" cy="1027475"/>
          </a:xfrm>
        </p:grpSpPr>
        <p:sp>
          <p:nvSpPr>
            <p:cNvPr id="918" name="Google Shape;918;p56"/>
            <p:cNvSpPr/>
            <p:nvPr/>
          </p:nvSpPr>
          <p:spPr>
            <a:xfrm>
              <a:off x="2227600" y="2376300"/>
              <a:ext cx="534575" cy="269175"/>
            </a:xfrm>
            <a:custGeom>
              <a:avLst/>
              <a:gdLst/>
              <a:ahLst/>
              <a:cxnLst/>
              <a:rect l="l" t="t" r="r" b="b"/>
              <a:pathLst>
                <a:path w="21383" h="10767" extrusionOk="0">
                  <a:moveTo>
                    <a:pt x="18914" y="1"/>
                  </a:moveTo>
                  <a:cubicBezTo>
                    <a:pt x="18714" y="1"/>
                    <a:pt x="18580" y="1"/>
                    <a:pt x="18514" y="34"/>
                  </a:cubicBezTo>
                  <a:cubicBezTo>
                    <a:pt x="18180" y="201"/>
                    <a:pt x="367" y="10242"/>
                    <a:pt x="0" y="10475"/>
                  </a:cubicBezTo>
                  <a:cubicBezTo>
                    <a:pt x="467" y="10542"/>
                    <a:pt x="968" y="10709"/>
                    <a:pt x="1301" y="10742"/>
                  </a:cubicBezTo>
                  <a:cubicBezTo>
                    <a:pt x="1351" y="10759"/>
                    <a:pt x="1401" y="10767"/>
                    <a:pt x="1447" y="10767"/>
                  </a:cubicBezTo>
                  <a:cubicBezTo>
                    <a:pt x="1493" y="10767"/>
                    <a:pt x="1535" y="10759"/>
                    <a:pt x="1568" y="10742"/>
                  </a:cubicBezTo>
                  <a:cubicBezTo>
                    <a:pt x="1668" y="10709"/>
                    <a:pt x="2569" y="10208"/>
                    <a:pt x="3970" y="9474"/>
                  </a:cubicBezTo>
                  <a:cubicBezTo>
                    <a:pt x="8506" y="6973"/>
                    <a:pt x="18180" y="1569"/>
                    <a:pt x="21382" y="401"/>
                  </a:cubicBezTo>
                  <a:cubicBezTo>
                    <a:pt x="21382" y="401"/>
                    <a:pt x="19714" y="68"/>
                    <a:pt x="18914" y="1"/>
                  </a:cubicBezTo>
                  <a:close/>
                </a:path>
              </a:pathLst>
            </a:custGeom>
            <a:solidFill>
              <a:srgbClr val="F6F4E8"/>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 name="Google Shape;919;p56"/>
            <p:cNvSpPr/>
            <p:nvPr/>
          </p:nvSpPr>
          <p:spPr>
            <a:xfrm>
              <a:off x="2204250" y="2352900"/>
              <a:ext cx="496200" cy="286125"/>
            </a:xfrm>
            <a:custGeom>
              <a:avLst/>
              <a:gdLst/>
              <a:ahLst/>
              <a:cxnLst/>
              <a:rect l="l" t="t" r="r" b="b"/>
              <a:pathLst>
                <a:path w="19848" h="11445" extrusionOk="0">
                  <a:moveTo>
                    <a:pt x="19094" y="0"/>
                  </a:moveTo>
                  <a:cubicBezTo>
                    <a:pt x="18262" y="0"/>
                    <a:pt x="1916" y="10122"/>
                    <a:pt x="0" y="11311"/>
                  </a:cubicBezTo>
                  <a:cubicBezTo>
                    <a:pt x="42" y="11305"/>
                    <a:pt x="86" y="11302"/>
                    <a:pt x="133" y="11302"/>
                  </a:cubicBezTo>
                  <a:cubicBezTo>
                    <a:pt x="353" y="11302"/>
                    <a:pt x="632" y="11362"/>
                    <a:pt x="934" y="11444"/>
                  </a:cubicBezTo>
                  <a:cubicBezTo>
                    <a:pt x="1268" y="11244"/>
                    <a:pt x="19114" y="1137"/>
                    <a:pt x="19448" y="1004"/>
                  </a:cubicBezTo>
                  <a:cubicBezTo>
                    <a:pt x="19514" y="970"/>
                    <a:pt x="19648" y="970"/>
                    <a:pt x="19848" y="970"/>
                  </a:cubicBezTo>
                  <a:cubicBezTo>
                    <a:pt x="19848" y="970"/>
                    <a:pt x="19314" y="103"/>
                    <a:pt x="19114" y="3"/>
                  </a:cubicBezTo>
                  <a:cubicBezTo>
                    <a:pt x="19109" y="1"/>
                    <a:pt x="19102" y="0"/>
                    <a:pt x="19094" y="0"/>
                  </a:cubicBezTo>
                  <a:close/>
                </a:path>
              </a:pathLst>
            </a:custGeom>
            <a:solidFill>
              <a:schemeClr val="accent5"/>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 name="Google Shape;920;p56"/>
            <p:cNvSpPr/>
            <p:nvPr/>
          </p:nvSpPr>
          <p:spPr>
            <a:xfrm>
              <a:off x="2197575" y="2634825"/>
              <a:ext cx="290225" cy="744725"/>
            </a:xfrm>
            <a:custGeom>
              <a:avLst/>
              <a:gdLst/>
              <a:ahLst/>
              <a:cxnLst/>
              <a:rect l="l" t="t" r="r" b="b"/>
              <a:pathLst>
                <a:path w="11609" h="29789" extrusionOk="0">
                  <a:moveTo>
                    <a:pt x="267" y="1"/>
                  </a:moveTo>
                  <a:cubicBezTo>
                    <a:pt x="167" y="67"/>
                    <a:pt x="101" y="134"/>
                    <a:pt x="101" y="134"/>
                  </a:cubicBezTo>
                  <a:cubicBezTo>
                    <a:pt x="0" y="634"/>
                    <a:pt x="8206" y="28654"/>
                    <a:pt x="8573" y="29021"/>
                  </a:cubicBezTo>
                  <a:cubicBezTo>
                    <a:pt x="8940" y="29388"/>
                    <a:pt x="11042" y="29755"/>
                    <a:pt x="11609" y="29789"/>
                  </a:cubicBezTo>
                  <a:lnTo>
                    <a:pt x="2502" y="401"/>
                  </a:lnTo>
                  <a:cubicBezTo>
                    <a:pt x="2169" y="368"/>
                    <a:pt x="1668" y="234"/>
                    <a:pt x="1201" y="134"/>
                  </a:cubicBezTo>
                  <a:cubicBezTo>
                    <a:pt x="834" y="34"/>
                    <a:pt x="501" y="1"/>
                    <a:pt x="267" y="1"/>
                  </a:cubicBezTo>
                  <a:close/>
                </a:path>
              </a:pathLst>
            </a:custGeom>
            <a:solidFill>
              <a:schemeClr val="accent5"/>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 name="Google Shape;921;p56"/>
            <p:cNvSpPr/>
            <p:nvPr/>
          </p:nvSpPr>
          <p:spPr>
            <a:xfrm>
              <a:off x="2260125" y="2613150"/>
              <a:ext cx="288550" cy="767225"/>
            </a:xfrm>
            <a:custGeom>
              <a:avLst/>
              <a:gdLst/>
              <a:ahLst/>
              <a:cxnLst/>
              <a:rect l="l" t="t" r="r" b="b"/>
              <a:pathLst>
                <a:path w="11542" h="30689" extrusionOk="0">
                  <a:moveTo>
                    <a:pt x="2669" y="0"/>
                  </a:moveTo>
                  <a:cubicBezTo>
                    <a:pt x="1268" y="734"/>
                    <a:pt x="367" y="1235"/>
                    <a:pt x="267" y="1268"/>
                  </a:cubicBezTo>
                  <a:cubicBezTo>
                    <a:pt x="250" y="1301"/>
                    <a:pt x="209" y="1318"/>
                    <a:pt x="159" y="1318"/>
                  </a:cubicBezTo>
                  <a:cubicBezTo>
                    <a:pt x="109" y="1318"/>
                    <a:pt x="50" y="1301"/>
                    <a:pt x="0" y="1268"/>
                  </a:cubicBezTo>
                  <a:lnTo>
                    <a:pt x="0" y="1268"/>
                  </a:lnTo>
                  <a:lnTo>
                    <a:pt x="9107" y="30689"/>
                  </a:lnTo>
                  <a:cubicBezTo>
                    <a:pt x="9240" y="30689"/>
                    <a:pt x="10174" y="30222"/>
                    <a:pt x="11542" y="29521"/>
                  </a:cubicBezTo>
                  <a:lnTo>
                    <a:pt x="2669" y="0"/>
                  </a:lnTo>
                  <a:close/>
                </a:path>
              </a:pathLst>
            </a:custGeom>
            <a:solidFill>
              <a:schemeClr val="accent5"/>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 name="Google Shape;922;p56"/>
            <p:cNvSpPr/>
            <p:nvPr/>
          </p:nvSpPr>
          <p:spPr>
            <a:xfrm>
              <a:off x="2326825" y="2381400"/>
              <a:ext cx="698875" cy="970625"/>
            </a:xfrm>
            <a:custGeom>
              <a:avLst/>
              <a:gdLst/>
              <a:ahLst/>
              <a:cxnLst/>
              <a:rect l="l" t="t" r="r" b="b"/>
              <a:pathLst>
                <a:path w="27955" h="38825" extrusionOk="0">
                  <a:moveTo>
                    <a:pt x="18296" y="1"/>
                  </a:moveTo>
                  <a:cubicBezTo>
                    <a:pt x="18112" y="1"/>
                    <a:pt x="17797" y="72"/>
                    <a:pt x="17413" y="264"/>
                  </a:cubicBezTo>
                  <a:cubicBezTo>
                    <a:pt x="14211" y="1398"/>
                    <a:pt x="4537" y="6802"/>
                    <a:pt x="1" y="9304"/>
                  </a:cubicBezTo>
                  <a:lnTo>
                    <a:pt x="8874" y="38825"/>
                  </a:lnTo>
                  <a:cubicBezTo>
                    <a:pt x="14378" y="35956"/>
                    <a:pt x="27387" y="28651"/>
                    <a:pt x="27621" y="27884"/>
                  </a:cubicBezTo>
                  <a:cubicBezTo>
                    <a:pt x="27954" y="26983"/>
                    <a:pt x="19448" y="731"/>
                    <a:pt x="18447" y="30"/>
                  </a:cubicBezTo>
                  <a:cubicBezTo>
                    <a:pt x="18419" y="12"/>
                    <a:pt x="18367" y="1"/>
                    <a:pt x="18296" y="1"/>
                  </a:cubicBezTo>
                  <a:close/>
                </a:path>
              </a:pathLst>
            </a:custGeom>
            <a:solidFill>
              <a:schemeClr val="accent4"/>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 name="Google Shape;923;p56"/>
            <p:cNvSpPr/>
            <p:nvPr/>
          </p:nvSpPr>
          <p:spPr>
            <a:xfrm>
              <a:off x="2596200" y="2942100"/>
              <a:ext cx="44225" cy="40950"/>
            </a:xfrm>
            <a:custGeom>
              <a:avLst/>
              <a:gdLst/>
              <a:ahLst/>
              <a:cxnLst/>
              <a:rect l="l" t="t" r="r" b="b"/>
              <a:pathLst>
                <a:path w="1769" h="1638" extrusionOk="0">
                  <a:moveTo>
                    <a:pt x="845" y="1"/>
                  </a:moveTo>
                  <a:cubicBezTo>
                    <a:pt x="469" y="1"/>
                    <a:pt x="130" y="308"/>
                    <a:pt x="100" y="719"/>
                  </a:cubicBezTo>
                  <a:cubicBezTo>
                    <a:pt x="0" y="1186"/>
                    <a:pt x="334" y="1586"/>
                    <a:pt x="801" y="1620"/>
                  </a:cubicBezTo>
                  <a:cubicBezTo>
                    <a:pt x="857" y="1632"/>
                    <a:pt x="912" y="1637"/>
                    <a:pt x="966" y="1637"/>
                  </a:cubicBezTo>
                  <a:cubicBezTo>
                    <a:pt x="1359" y="1637"/>
                    <a:pt x="1676" y="1330"/>
                    <a:pt x="1735" y="919"/>
                  </a:cubicBezTo>
                  <a:cubicBezTo>
                    <a:pt x="1768" y="452"/>
                    <a:pt x="1435" y="52"/>
                    <a:pt x="1001" y="18"/>
                  </a:cubicBezTo>
                  <a:cubicBezTo>
                    <a:pt x="949" y="6"/>
                    <a:pt x="896" y="1"/>
                    <a:pt x="84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 name="Google Shape;924;p56"/>
            <p:cNvSpPr/>
            <p:nvPr/>
          </p:nvSpPr>
          <p:spPr>
            <a:xfrm>
              <a:off x="2778000" y="2860600"/>
              <a:ext cx="43375" cy="41325"/>
            </a:xfrm>
            <a:custGeom>
              <a:avLst/>
              <a:gdLst/>
              <a:ahLst/>
              <a:cxnLst/>
              <a:rect l="l" t="t" r="r" b="b"/>
              <a:pathLst>
                <a:path w="1735" h="1653" extrusionOk="0">
                  <a:moveTo>
                    <a:pt x="882" y="1"/>
                  </a:moveTo>
                  <a:cubicBezTo>
                    <a:pt x="467" y="1"/>
                    <a:pt x="128" y="314"/>
                    <a:pt x="67" y="710"/>
                  </a:cubicBezTo>
                  <a:cubicBezTo>
                    <a:pt x="0" y="1177"/>
                    <a:pt x="334" y="1611"/>
                    <a:pt x="801" y="1644"/>
                  </a:cubicBezTo>
                  <a:cubicBezTo>
                    <a:pt x="838" y="1650"/>
                    <a:pt x="875" y="1652"/>
                    <a:pt x="912" y="1652"/>
                  </a:cubicBezTo>
                  <a:cubicBezTo>
                    <a:pt x="1306" y="1652"/>
                    <a:pt x="1671" y="1340"/>
                    <a:pt x="1701" y="943"/>
                  </a:cubicBezTo>
                  <a:cubicBezTo>
                    <a:pt x="1735" y="476"/>
                    <a:pt x="1401" y="43"/>
                    <a:pt x="1001" y="9"/>
                  </a:cubicBezTo>
                  <a:cubicBezTo>
                    <a:pt x="961" y="4"/>
                    <a:pt x="921" y="1"/>
                    <a:pt x="882"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 name="Google Shape;925;p56"/>
            <p:cNvSpPr/>
            <p:nvPr/>
          </p:nvSpPr>
          <p:spPr>
            <a:xfrm>
              <a:off x="2695425" y="2959550"/>
              <a:ext cx="66750" cy="32700"/>
            </a:xfrm>
            <a:custGeom>
              <a:avLst/>
              <a:gdLst/>
              <a:ahLst/>
              <a:cxnLst/>
              <a:rect l="l" t="t" r="r" b="b"/>
              <a:pathLst>
                <a:path w="2670" h="1308" extrusionOk="0">
                  <a:moveTo>
                    <a:pt x="1" y="1222"/>
                  </a:moveTo>
                  <a:cubicBezTo>
                    <a:pt x="1" y="1223"/>
                    <a:pt x="1" y="1223"/>
                    <a:pt x="1" y="1223"/>
                  </a:cubicBezTo>
                  <a:cubicBezTo>
                    <a:pt x="2" y="1223"/>
                    <a:pt x="2" y="1223"/>
                    <a:pt x="3" y="1222"/>
                  </a:cubicBezTo>
                  <a:lnTo>
                    <a:pt x="3" y="1222"/>
                  </a:lnTo>
                  <a:cubicBezTo>
                    <a:pt x="2" y="1222"/>
                    <a:pt x="1" y="1222"/>
                    <a:pt x="1" y="1222"/>
                  </a:cubicBezTo>
                  <a:close/>
                  <a:moveTo>
                    <a:pt x="2157" y="1"/>
                  </a:moveTo>
                  <a:cubicBezTo>
                    <a:pt x="1912" y="1"/>
                    <a:pt x="1588" y="50"/>
                    <a:pt x="1202" y="221"/>
                  </a:cubicBezTo>
                  <a:cubicBezTo>
                    <a:pt x="344" y="634"/>
                    <a:pt x="31" y="1198"/>
                    <a:pt x="3" y="1222"/>
                  </a:cubicBezTo>
                  <a:lnTo>
                    <a:pt x="3" y="1222"/>
                  </a:lnTo>
                  <a:cubicBezTo>
                    <a:pt x="202" y="1275"/>
                    <a:pt x="423" y="1307"/>
                    <a:pt x="648" y="1307"/>
                  </a:cubicBezTo>
                  <a:cubicBezTo>
                    <a:pt x="987" y="1307"/>
                    <a:pt x="1335" y="1235"/>
                    <a:pt x="1635" y="1055"/>
                  </a:cubicBezTo>
                  <a:cubicBezTo>
                    <a:pt x="2102" y="855"/>
                    <a:pt x="2436" y="488"/>
                    <a:pt x="2669" y="88"/>
                  </a:cubicBezTo>
                  <a:cubicBezTo>
                    <a:pt x="2669" y="88"/>
                    <a:pt x="2484" y="1"/>
                    <a:pt x="215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 name="Google Shape;926;p56"/>
            <p:cNvSpPr/>
            <p:nvPr/>
          </p:nvSpPr>
          <p:spPr>
            <a:xfrm>
              <a:off x="2664575" y="2918650"/>
              <a:ext cx="110100" cy="72300"/>
            </a:xfrm>
            <a:custGeom>
              <a:avLst/>
              <a:gdLst/>
              <a:ahLst/>
              <a:cxnLst/>
              <a:rect l="l" t="t" r="r" b="b"/>
              <a:pathLst>
                <a:path w="4404" h="2892" extrusionOk="0">
                  <a:moveTo>
                    <a:pt x="3700" y="1"/>
                  </a:moveTo>
                  <a:cubicBezTo>
                    <a:pt x="3168" y="1"/>
                    <a:pt x="2875" y="1052"/>
                    <a:pt x="2102" y="1190"/>
                  </a:cubicBezTo>
                  <a:cubicBezTo>
                    <a:pt x="1201" y="1357"/>
                    <a:pt x="234" y="1023"/>
                    <a:pt x="67" y="1724"/>
                  </a:cubicBezTo>
                  <a:cubicBezTo>
                    <a:pt x="0" y="2291"/>
                    <a:pt x="534" y="2724"/>
                    <a:pt x="1235" y="2891"/>
                  </a:cubicBezTo>
                  <a:cubicBezTo>
                    <a:pt x="1235" y="2891"/>
                    <a:pt x="1568" y="2291"/>
                    <a:pt x="2436" y="1857"/>
                  </a:cubicBezTo>
                  <a:cubicBezTo>
                    <a:pt x="2806" y="1665"/>
                    <a:pt x="3121" y="1608"/>
                    <a:pt x="3362" y="1608"/>
                  </a:cubicBezTo>
                  <a:cubicBezTo>
                    <a:pt x="3707" y="1608"/>
                    <a:pt x="3903" y="1724"/>
                    <a:pt x="3903" y="1724"/>
                  </a:cubicBezTo>
                  <a:cubicBezTo>
                    <a:pt x="4337" y="1057"/>
                    <a:pt x="4404" y="356"/>
                    <a:pt x="4070" y="156"/>
                  </a:cubicBezTo>
                  <a:cubicBezTo>
                    <a:pt x="3932" y="46"/>
                    <a:pt x="3810" y="1"/>
                    <a:pt x="370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 name="Google Shape;927;p56"/>
            <p:cNvSpPr/>
            <p:nvPr/>
          </p:nvSpPr>
          <p:spPr>
            <a:xfrm>
              <a:off x="2572850" y="2997600"/>
              <a:ext cx="91750" cy="91750"/>
            </a:xfrm>
            <a:custGeom>
              <a:avLst/>
              <a:gdLst/>
              <a:ahLst/>
              <a:cxnLst/>
              <a:rect l="l" t="t" r="r" b="b"/>
              <a:pathLst>
                <a:path w="3670" h="3670" extrusionOk="0">
                  <a:moveTo>
                    <a:pt x="1835" y="0"/>
                  </a:moveTo>
                  <a:cubicBezTo>
                    <a:pt x="834" y="0"/>
                    <a:pt x="0" y="834"/>
                    <a:pt x="0" y="1835"/>
                  </a:cubicBezTo>
                  <a:cubicBezTo>
                    <a:pt x="0" y="2835"/>
                    <a:pt x="834" y="3669"/>
                    <a:pt x="1835" y="3669"/>
                  </a:cubicBezTo>
                  <a:cubicBezTo>
                    <a:pt x="2836" y="3669"/>
                    <a:pt x="3669" y="2835"/>
                    <a:pt x="3669" y="1835"/>
                  </a:cubicBezTo>
                  <a:cubicBezTo>
                    <a:pt x="3669" y="834"/>
                    <a:pt x="2836" y="0"/>
                    <a:pt x="183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 name="Google Shape;928;p56"/>
            <p:cNvSpPr/>
            <p:nvPr/>
          </p:nvSpPr>
          <p:spPr>
            <a:xfrm>
              <a:off x="2807175" y="2895850"/>
              <a:ext cx="91750" cy="91750"/>
            </a:xfrm>
            <a:custGeom>
              <a:avLst/>
              <a:gdLst/>
              <a:ahLst/>
              <a:cxnLst/>
              <a:rect l="l" t="t" r="r" b="b"/>
              <a:pathLst>
                <a:path w="3670" h="3670" extrusionOk="0">
                  <a:moveTo>
                    <a:pt x="1835" y="0"/>
                  </a:moveTo>
                  <a:cubicBezTo>
                    <a:pt x="801" y="0"/>
                    <a:pt x="1" y="834"/>
                    <a:pt x="1" y="1835"/>
                  </a:cubicBezTo>
                  <a:cubicBezTo>
                    <a:pt x="1" y="2869"/>
                    <a:pt x="801" y="3670"/>
                    <a:pt x="1835" y="3670"/>
                  </a:cubicBezTo>
                  <a:cubicBezTo>
                    <a:pt x="2836" y="3670"/>
                    <a:pt x="3670" y="2869"/>
                    <a:pt x="3670" y="1835"/>
                  </a:cubicBezTo>
                  <a:cubicBezTo>
                    <a:pt x="3670" y="834"/>
                    <a:pt x="2836" y="0"/>
                    <a:pt x="183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29" name="Google Shape;929;p56"/>
          <p:cNvGrpSpPr/>
          <p:nvPr/>
        </p:nvGrpSpPr>
        <p:grpSpPr>
          <a:xfrm>
            <a:off x="7301415" y="343845"/>
            <a:ext cx="875394" cy="1608910"/>
            <a:chOff x="4773575" y="1104625"/>
            <a:chExt cx="785600" cy="1443875"/>
          </a:xfrm>
        </p:grpSpPr>
        <p:sp>
          <p:nvSpPr>
            <p:cNvPr id="930" name="Google Shape;930;p56"/>
            <p:cNvSpPr/>
            <p:nvPr/>
          </p:nvSpPr>
          <p:spPr>
            <a:xfrm>
              <a:off x="4803600" y="2410500"/>
              <a:ext cx="168475" cy="138000"/>
            </a:xfrm>
            <a:custGeom>
              <a:avLst/>
              <a:gdLst/>
              <a:ahLst/>
              <a:cxnLst/>
              <a:rect l="l" t="t" r="r" b="b"/>
              <a:pathLst>
                <a:path w="6739" h="5520" extrusionOk="0">
                  <a:moveTo>
                    <a:pt x="1" y="1"/>
                  </a:moveTo>
                  <a:cubicBezTo>
                    <a:pt x="501" y="2936"/>
                    <a:pt x="1001" y="5304"/>
                    <a:pt x="1335" y="5471"/>
                  </a:cubicBezTo>
                  <a:cubicBezTo>
                    <a:pt x="1390" y="5504"/>
                    <a:pt x="1463" y="5520"/>
                    <a:pt x="1550" y="5520"/>
                  </a:cubicBezTo>
                  <a:cubicBezTo>
                    <a:pt x="2355" y="5520"/>
                    <a:pt x="4452" y="4187"/>
                    <a:pt x="6739" y="2502"/>
                  </a:cubicBezTo>
                  <a:cubicBezTo>
                    <a:pt x="3036" y="2169"/>
                    <a:pt x="67" y="1"/>
                    <a:pt x="67" y="1"/>
                  </a:cubicBezTo>
                  <a:close/>
                </a:path>
              </a:pathLst>
            </a:custGeom>
            <a:solidFill>
              <a:schemeClr val="lt1"/>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 name="Google Shape;931;p56"/>
            <p:cNvSpPr/>
            <p:nvPr/>
          </p:nvSpPr>
          <p:spPr>
            <a:xfrm>
              <a:off x="5074625" y="1104625"/>
              <a:ext cx="484550" cy="326875"/>
            </a:xfrm>
            <a:custGeom>
              <a:avLst/>
              <a:gdLst/>
              <a:ahLst/>
              <a:cxnLst/>
              <a:rect l="l" t="t" r="r" b="b"/>
              <a:pathLst>
                <a:path w="19382" h="13075" extrusionOk="0">
                  <a:moveTo>
                    <a:pt x="7131" y="0"/>
                  </a:moveTo>
                  <a:cubicBezTo>
                    <a:pt x="5649" y="0"/>
                    <a:pt x="4359" y="267"/>
                    <a:pt x="3503" y="865"/>
                  </a:cubicBezTo>
                  <a:cubicBezTo>
                    <a:pt x="2669" y="1466"/>
                    <a:pt x="1402" y="3901"/>
                    <a:pt x="1" y="7370"/>
                  </a:cubicBezTo>
                  <a:cubicBezTo>
                    <a:pt x="1" y="7370"/>
                    <a:pt x="5204" y="10839"/>
                    <a:pt x="17280" y="13074"/>
                  </a:cubicBezTo>
                  <a:cubicBezTo>
                    <a:pt x="18614" y="9038"/>
                    <a:pt x="19381" y="6169"/>
                    <a:pt x="19114" y="5535"/>
                  </a:cubicBezTo>
                  <a:cubicBezTo>
                    <a:pt x="17812" y="2429"/>
                    <a:pt x="11599" y="0"/>
                    <a:pt x="7131" y="0"/>
                  </a:cubicBezTo>
                  <a:close/>
                </a:path>
              </a:pathLst>
            </a:custGeom>
            <a:solidFill>
              <a:schemeClr val="accent1"/>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 name="Google Shape;932;p56"/>
            <p:cNvSpPr/>
            <p:nvPr/>
          </p:nvSpPr>
          <p:spPr>
            <a:xfrm>
              <a:off x="5055450" y="1288850"/>
              <a:ext cx="451175" cy="194350"/>
            </a:xfrm>
            <a:custGeom>
              <a:avLst/>
              <a:gdLst/>
              <a:ahLst/>
              <a:cxnLst/>
              <a:rect l="l" t="t" r="r" b="b"/>
              <a:pathLst>
                <a:path w="18047" h="7774" extrusionOk="0">
                  <a:moveTo>
                    <a:pt x="767" y="1"/>
                  </a:moveTo>
                  <a:lnTo>
                    <a:pt x="767" y="1"/>
                  </a:lnTo>
                  <a:cubicBezTo>
                    <a:pt x="767" y="1"/>
                    <a:pt x="767" y="1"/>
                    <a:pt x="768" y="1"/>
                  </a:cubicBezTo>
                  <a:lnTo>
                    <a:pt x="768" y="1"/>
                  </a:lnTo>
                  <a:cubicBezTo>
                    <a:pt x="768" y="1"/>
                    <a:pt x="768" y="1"/>
                    <a:pt x="768" y="1"/>
                  </a:cubicBezTo>
                  <a:cubicBezTo>
                    <a:pt x="767" y="1"/>
                    <a:pt x="767" y="1"/>
                    <a:pt x="767" y="1"/>
                  </a:cubicBezTo>
                  <a:close/>
                  <a:moveTo>
                    <a:pt x="768" y="1"/>
                  </a:moveTo>
                  <a:lnTo>
                    <a:pt x="768" y="1"/>
                  </a:lnTo>
                  <a:cubicBezTo>
                    <a:pt x="501" y="602"/>
                    <a:pt x="267" y="1202"/>
                    <a:pt x="0" y="1836"/>
                  </a:cubicBezTo>
                  <a:cubicBezTo>
                    <a:pt x="0" y="1836"/>
                    <a:pt x="2469" y="3837"/>
                    <a:pt x="8173" y="5705"/>
                  </a:cubicBezTo>
                  <a:cubicBezTo>
                    <a:pt x="13643" y="7506"/>
                    <a:pt x="17379" y="7773"/>
                    <a:pt x="17379" y="7773"/>
                  </a:cubicBezTo>
                  <a:cubicBezTo>
                    <a:pt x="17613" y="7039"/>
                    <a:pt x="17846" y="6372"/>
                    <a:pt x="18047" y="5705"/>
                  </a:cubicBezTo>
                  <a:cubicBezTo>
                    <a:pt x="6114" y="3497"/>
                    <a:pt x="826" y="50"/>
                    <a:pt x="768" y="1"/>
                  </a:cubicBezTo>
                  <a:close/>
                </a:path>
              </a:pathLst>
            </a:custGeom>
            <a:solidFill>
              <a:schemeClr val="lt1"/>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 name="Google Shape;933;p56"/>
            <p:cNvSpPr/>
            <p:nvPr/>
          </p:nvSpPr>
          <p:spPr>
            <a:xfrm>
              <a:off x="5033775" y="1334725"/>
              <a:ext cx="456175" cy="204350"/>
            </a:xfrm>
            <a:custGeom>
              <a:avLst/>
              <a:gdLst/>
              <a:ahLst/>
              <a:cxnLst/>
              <a:rect l="l" t="t" r="r" b="b"/>
              <a:pathLst>
                <a:path w="18247" h="8174" extrusionOk="0">
                  <a:moveTo>
                    <a:pt x="901" y="1"/>
                  </a:moveTo>
                  <a:cubicBezTo>
                    <a:pt x="634" y="768"/>
                    <a:pt x="300" y="1535"/>
                    <a:pt x="0" y="2336"/>
                  </a:cubicBezTo>
                  <a:cubicBezTo>
                    <a:pt x="0" y="2336"/>
                    <a:pt x="3369" y="4637"/>
                    <a:pt x="8406" y="6305"/>
                  </a:cubicBezTo>
                  <a:cubicBezTo>
                    <a:pt x="13009" y="7806"/>
                    <a:pt x="17479" y="8173"/>
                    <a:pt x="17479" y="8173"/>
                  </a:cubicBezTo>
                  <a:cubicBezTo>
                    <a:pt x="17746" y="7373"/>
                    <a:pt x="18013" y="6639"/>
                    <a:pt x="18246" y="5872"/>
                  </a:cubicBezTo>
                  <a:cubicBezTo>
                    <a:pt x="18246" y="5872"/>
                    <a:pt x="14477" y="5638"/>
                    <a:pt x="9073" y="3870"/>
                  </a:cubicBezTo>
                  <a:cubicBezTo>
                    <a:pt x="3369" y="2002"/>
                    <a:pt x="901" y="1"/>
                    <a:pt x="901" y="1"/>
                  </a:cubicBezTo>
                  <a:close/>
                </a:path>
              </a:pathLst>
            </a:custGeom>
            <a:solidFill>
              <a:schemeClr val="lt1"/>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 name="Google Shape;934;p56"/>
            <p:cNvSpPr/>
            <p:nvPr/>
          </p:nvSpPr>
          <p:spPr>
            <a:xfrm>
              <a:off x="4776925" y="1393100"/>
              <a:ext cx="692175" cy="914025"/>
            </a:xfrm>
            <a:custGeom>
              <a:avLst/>
              <a:gdLst/>
              <a:ahLst/>
              <a:cxnLst/>
              <a:rect l="l" t="t" r="r" b="b"/>
              <a:pathLst>
                <a:path w="27687" h="36561" extrusionOk="0">
                  <a:moveTo>
                    <a:pt x="10141" y="1"/>
                  </a:moveTo>
                  <a:cubicBezTo>
                    <a:pt x="5738" y="11709"/>
                    <a:pt x="500" y="28988"/>
                    <a:pt x="100" y="30189"/>
                  </a:cubicBezTo>
                  <a:cubicBezTo>
                    <a:pt x="67" y="30289"/>
                    <a:pt x="0" y="30389"/>
                    <a:pt x="0" y="30523"/>
                  </a:cubicBezTo>
                  <a:cubicBezTo>
                    <a:pt x="247" y="30369"/>
                    <a:pt x="1432" y="29503"/>
                    <a:pt x="2137" y="29503"/>
                  </a:cubicBezTo>
                  <a:cubicBezTo>
                    <a:pt x="2196" y="29503"/>
                    <a:pt x="2251" y="29509"/>
                    <a:pt x="2302" y="29522"/>
                  </a:cubicBezTo>
                  <a:cubicBezTo>
                    <a:pt x="3436" y="29789"/>
                    <a:pt x="3669" y="31457"/>
                    <a:pt x="4103" y="31657"/>
                  </a:cubicBezTo>
                  <a:cubicBezTo>
                    <a:pt x="4152" y="31678"/>
                    <a:pt x="4211" y="31687"/>
                    <a:pt x="4278" y="31687"/>
                  </a:cubicBezTo>
                  <a:cubicBezTo>
                    <a:pt x="4774" y="31687"/>
                    <a:pt x="5723" y="31183"/>
                    <a:pt x="6473" y="31183"/>
                  </a:cubicBezTo>
                  <a:cubicBezTo>
                    <a:pt x="6589" y="31183"/>
                    <a:pt x="6701" y="31195"/>
                    <a:pt x="6805" y="31223"/>
                  </a:cubicBezTo>
                  <a:cubicBezTo>
                    <a:pt x="7806" y="31523"/>
                    <a:pt x="8106" y="33325"/>
                    <a:pt x="8473" y="33491"/>
                  </a:cubicBezTo>
                  <a:cubicBezTo>
                    <a:pt x="8543" y="33517"/>
                    <a:pt x="8619" y="33528"/>
                    <a:pt x="8700" y="33528"/>
                  </a:cubicBezTo>
                  <a:cubicBezTo>
                    <a:pt x="9239" y="33528"/>
                    <a:pt x="10012" y="33040"/>
                    <a:pt x="10698" y="33040"/>
                  </a:cubicBezTo>
                  <a:cubicBezTo>
                    <a:pt x="10851" y="33040"/>
                    <a:pt x="11000" y="33065"/>
                    <a:pt x="11141" y="33124"/>
                  </a:cubicBezTo>
                  <a:cubicBezTo>
                    <a:pt x="12142" y="33491"/>
                    <a:pt x="11842" y="35226"/>
                    <a:pt x="12476" y="35526"/>
                  </a:cubicBezTo>
                  <a:cubicBezTo>
                    <a:pt x="12516" y="35549"/>
                    <a:pt x="12563" y="35559"/>
                    <a:pt x="12617" y="35559"/>
                  </a:cubicBezTo>
                  <a:cubicBezTo>
                    <a:pt x="13055" y="35559"/>
                    <a:pt x="13919" y="34884"/>
                    <a:pt x="14589" y="34884"/>
                  </a:cubicBezTo>
                  <a:cubicBezTo>
                    <a:pt x="14800" y="34884"/>
                    <a:pt x="14991" y="34951"/>
                    <a:pt x="15144" y="35126"/>
                  </a:cubicBezTo>
                  <a:cubicBezTo>
                    <a:pt x="15344" y="35326"/>
                    <a:pt x="15611" y="36494"/>
                    <a:pt x="15511" y="36560"/>
                  </a:cubicBezTo>
                  <a:cubicBezTo>
                    <a:pt x="15611" y="36527"/>
                    <a:pt x="15611" y="36494"/>
                    <a:pt x="15645" y="36460"/>
                  </a:cubicBezTo>
                  <a:cubicBezTo>
                    <a:pt x="16479" y="35193"/>
                    <a:pt x="23417" y="18014"/>
                    <a:pt x="27687" y="5838"/>
                  </a:cubicBezTo>
                  <a:cubicBezTo>
                    <a:pt x="27687" y="5838"/>
                    <a:pt x="23250" y="5471"/>
                    <a:pt x="18647" y="3970"/>
                  </a:cubicBezTo>
                  <a:cubicBezTo>
                    <a:pt x="13610" y="2302"/>
                    <a:pt x="10241" y="1"/>
                    <a:pt x="10141" y="1"/>
                  </a:cubicBezTo>
                  <a:close/>
                </a:path>
              </a:pathLst>
            </a:custGeom>
            <a:solidFill>
              <a:schemeClr val="accent3"/>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 name="Google Shape;935;p56"/>
            <p:cNvSpPr/>
            <p:nvPr/>
          </p:nvSpPr>
          <p:spPr>
            <a:xfrm>
              <a:off x="4773575" y="2129825"/>
              <a:ext cx="394475" cy="342400"/>
            </a:xfrm>
            <a:custGeom>
              <a:avLst/>
              <a:gdLst/>
              <a:ahLst/>
              <a:cxnLst/>
              <a:rect l="l" t="t" r="r" b="b"/>
              <a:pathLst>
                <a:path w="15779" h="13696" extrusionOk="0">
                  <a:moveTo>
                    <a:pt x="2351" y="1"/>
                  </a:moveTo>
                  <a:cubicBezTo>
                    <a:pt x="1690" y="1"/>
                    <a:pt x="450" y="866"/>
                    <a:pt x="234" y="1020"/>
                  </a:cubicBezTo>
                  <a:cubicBezTo>
                    <a:pt x="1" y="2588"/>
                    <a:pt x="568" y="7358"/>
                    <a:pt x="1202" y="11194"/>
                  </a:cubicBezTo>
                  <a:lnTo>
                    <a:pt x="1268" y="11194"/>
                  </a:lnTo>
                  <a:cubicBezTo>
                    <a:pt x="1268" y="11194"/>
                    <a:pt x="4237" y="13362"/>
                    <a:pt x="7940" y="13696"/>
                  </a:cubicBezTo>
                  <a:cubicBezTo>
                    <a:pt x="11209" y="11328"/>
                    <a:pt x="14878" y="8192"/>
                    <a:pt x="15712" y="7091"/>
                  </a:cubicBezTo>
                  <a:cubicBezTo>
                    <a:pt x="15779" y="7025"/>
                    <a:pt x="15545" y="5857"/>
                    <a:pt x="15312" y="5657"/>
                  </a:cubicBezTo>
                  <a:cubicBezTo>
                    <a:pt x="15158" y="5481"/>
                    <a:pt x="14968" y="5415"/>
                    <a:pt x="14759" y="5415"/>
                  </a:cubicBezTo>
                  <a:cubicBezTo>
                    <a:pt x="14106" y="5415"/>
                    <a:pt x="13275" y="6065"/>
                    <a:pt x="12836" y="6065"/>
                  </a:cubicBezTo>
                  <a:cubicBezTo>
                    <a:pt x="12774" y="6065"/>
                    <a:pt x="12721" y="6052"/>
                    <a:pt x="12676" y="6024"/>
                  </a:cubicBezTo>
                  <a:cubicBezTo>
                    <a:pt x="12076" y="5724"/>
                    <a:pt x="12343" y="3989"/>
                    <a:pt x="11342" y="3589"/>
                  </a:cubicBezTo>
                  <a:cubicBezTo>
                    <a:pt x="11212" y="3539"/>
                    <a:pt x="11076" y="3518"/>
                    <a:pt x="10935" y="3518"/>
                  </a:cubicBezTo>
                  <a:cubicBezTo>
                    <a:pt x="10241" y="3518"/>
                    <a:pt x="9453" y="4026"/>
                    <a:pt x="8924" y="4026"/>
                  </a:cubicBezTo>
                  <a:cubicBezTo>
                    <a:pt x="8846" y="4026"/>
                    <a:pt x="8773" y="4015"/>
                    <a:pt x="8707" y="3989"/>
                  </a:cubicBezTo>
                  <a:cubicBezTo>
                    <a:pt x="8273" y="3822"/>
                    <a:pt x="8006" y="2021"/>
                    <a:pt x="7039" y="1721"/>
                  </a:cubicBezTo>
                  <a:cubicBezTo>
                    <a:pt x="6931" y="1693"/>
                    <a:pt x="6816" y="1680"/>
                    <a:pt x="6696" y="1680"/>
                  </a:cubicBezTo>
                  <a:cubicBezTo>
                    <a:pt x="5927" y="1680"/>
                    <a:pt x="4976" y="2185"/>
                    <a:pt x="4479" y="2185"/>
                  </a:cubicBezTo>
                  <a:cubicBezTo>
                    <a:pt x="4412" y="2185"/>
                    <a:pt x="4353" y="2175"/>
                    <a:pt x="4304" y="2154"/>
                  </a:cubicBezTo>
                  <a:cubicBezTo>
                    <a:pt x="3837" y="1921"/>
                    <a:pt x="3603" y="320"/>
                    <a:pt x="2502" y="20"/>
                  </a:cubicBezTo>
                  <a:cubicBezTo>
                    <a:pt x="2457" y="7"/>
                    <a:pt x="2406" y="1"/>
                    <a:pt x="2351" y="1"/>
                  </a:cubicBezTo>
                  <a:close/>
                </a:path>
              </a:pathLst>
            </a:custGeom>
            <a:solidFill>
              <a:schemeClr val="dk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 name="Google Shape;936;p56"/>
            <p:cNvSpPr/>
            <p:nvPr/>
          </p:nvSpPr>
          <p:spPr>
            <a:xfrm>
              <a:off x="5121650" y="1579550"/>
              <a:ext cx="242975" cy="587625"/>
            </a:xfrm>
            <a:custGeom>
              <a:avLst/>
              <a:gdLst/>
              <a:ahLst/>
              <a:cxnLst/>
              <a:rect l="l" t="t" r="r" b="b"/>
              <a:pathLst>
                <a:path w="9719" h="23505" extrusionOk="0">
                  <a:moveTo>
                    <a:pt x="9397" y="0"/>
                  </a:moveTo>
                  <a:cubicBezTo>
                    <a:pt x="9336" y="0"/>
                    <a:pt x="9275" y="25"/>
                    <a:pt x="9228" y="81"/>
                  </a:cubicBezTo>
                  <a:cubicBezTo>
                    <a:pt x="8794" y="682"/>
                    <a:pt x="8527" y="1382"/>
                    <a:pt x="8227" y="2050"/>
                  </a:cubicBezTo>
                  <a:cubicBezTo>
                    <a:pt x="7960" y="2750"/>
                    <a:pt x="7660" y="3517"/>
                    <a:pt x="7393" y="4218"/>
                  </a:cubicBezTo>
                  <a:cubicBezTo>
                    <a:pt x="6893" y="5719"/>
                    <a:pt x="6492" y="7253"/>
                    <a:pt x="5992" y="8754"/>
                  </a:cubicBezTo>
                  <a:cubicBezTo>
                    <a:pt x="4958" y="11957"/>
                    <a:pt x="3357" y="14892"/>
                    <a:pt x="2022" y="17994"/>
                  </a:cubicBezTo>
                  <a:cubicBezTo>
                    <a:pt x="1289" y="19729"/>
                    <a:pt x="555" y="21497"/>
                    <a:pt x="21" y="23365"/>
                  </a:cubicBezTo>
                  <a:cubicBezTo>
                    <a:pt x="0" y="23447"/>
                    <a:pt x="56" y="23504"/>
                    <a:pt x="118" y="23504"/>
                  </a:cubicBezTo>
                  <a:cubicBezTo>
                    <a:pt x="156" y="23504"/>
                    <a:pt x="196" y="23482"/>
                    <a:pt x="221" y="23432"/>
                  </a:cubicBezTo>
                  <a:cubicBezTo>
                    <a:pt x="1856" y="20496"/>
                    <a:pt x="3056" y="17260"/>
                    <a:pt x="4624" y="14258"/>
                  </a:cubicBezTo>
                  <a:cubicBezTo>
                    <a:pt x="6059" y="11423"/>
                    <a:pt x="6959" y="8421"/>
                    <a:pt x="7860" y="5419"/>
                  </a:cubicBezTo>
                  <a:cubicBezTo>
                    <a:pt x="8127" y="4551"/>
                    <a:pt x="8360" y="3717"/>
                    <a:pt x="8694" y="2850"/>
                  </a:cubicBezTo>
                  <a:cubicBezTo>
                    <a:pt x="8994" y="2016"/>
                    <a:pt x="9461" y="1182"/>
                    <a:pt x="9695" y="348"/>
                  </a:cubicBezTo>
                  <a:cubicBezTo>
                    <a:pt x="9718" y="157"/>
                    <a:pt x="9554" y="0"/>
                    <a:pt x="939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 name="Google Shape;937;p56"/>
            <p:cNvSpPr/>
            <p:nvPr/>
          </p:nvSpPr>
          <p:spPr>
            <a:xfrm>
              <a:off x="4888925" y="1482450"/>
              <a:ext cx="244100" cy="614850"/>
            </a:xfrm>
            <a:custGeom>
              <a:avLst/>
              <a:gdLst/>
              <a:ahLst/>
              <a:cxnLst/>
              <a:rect l="l" t="t" r="r" b="b"/>
              <a:pathLst>
                <a:path w="9764" h="24594" extrusionOk="0">
                  <a:moveTo>
                    <a:pt x="9550" y="1"/>
                  </a:moveTo>
                  <a:cubicBezTo>
                    <a:pt x="9517" y="1"/>
                    <a:pt x="9485" y="20"/>
                    <a:pt x="9463" y="63"/>
                  </a:cubicBezTo>
                  <a:cubicBezTo>
                    <a:pt x="9130" y="430"/>
                    <a:pt x="8996" y="897"/>
                    <a:pt x="8830" y="1364"/>
                  </a:cubicBezTo>
                  <a:lnTo>
                    <a:pt x="8329" y="2831"/>
                  </a:lnTo>
                  <a:cubicBezTo>
                    <a:pt x="7996" y="3865"/>
                    <a:pt x="7629" y="4799"/>
                    <a:pt x="7262" y="5800"/>
                  </a:cubicBezTo>
                  <a:cubicBezTo>
                    <a:pt x="6461" y="7902"/>
                    <a:pt x="5627" y="9970"/>
                    <a:pt x="4793" y="12071"/>
                  </a:cubicBezTo>
                  <a:cubicBezTo>
                    <a:pt x="3959" y="14073"/>
                    <a:pt x="3159" y="16074"/>
                    <a:pt x="2325" y="18109"/>
                  </a:cubicBezTo>
                  <a:cubicBezTo>
                    <a:pt x="1491" y="20210"/>
                    <a:pt x="624" y="22245"/>
                    <a:pt x="23" y="24413"/>
                  </a:cubicBezTo>
                  <a:cubicBezTo>
                    <a:pt x="1" y="24527"/>
                    <a:pt x="86" y="24594"/>
                    <a:pt x="174" y="24594"/>
                  </a:cubicBezTo>
                  <a:cubicBezTo>
                    <a:pt x="216" y="24594"/>
                    <a:pt x="258" y="24579"/>
                    <a:pt x="290" y="24547"/>
                  </a:cubicBezTo>
                  <a:cubicBezTo>
                    <a:pt x="1324" y="22646"/>
                    <a:pt x="2025" y="20611"/>
                    <a:pt x="2825" y="18643"/>
                  </a:cubicBezTo>
                  <a:cubicBezTo>
                    <a:pt x="3659" y="16574"/>
                    <a:pt x="4460" y="14473"/>
                    <a:pt x="5260" y="12405"/>
                  </a:cubicBezTo>
                  <a:cubicBezTo>
                    <a:pt x="6028" y="10337"/>
                    <a:pt x="6862" y="8369"/>
                    <a:pt x="7662" y="6300"/>
                  </a:cubicBezTo>
                  <a:cubicBezTo>
                    <a:pt x="8029" y="5300"/>
                    <a:pt x="8463" y="4266"/>
                    <a:pt x="8796" y="3265"/>
                  </a:cubicBezTo>
                  <a:cubicBezTo>
                    <a:pt x="8963" y="2765"/>
                    <a:pt x="9130" y="2264"/>
                    <a:pt x="9330" y="1764"/>
                  </a:cubicBezTo>
                  <a:cubicBezTo>
                    <a:pt x="9497" y="1264"/>
                    <a:pt x="9764" y="730"/>
                    <a:pt x="9697" y="196"/>
                  </a:cubicBezTo>
                  <a:cubicBezTo>
                    <a:pt x="9697" y="83"/>
                    <a:pt x="9620" y="1"/>
                    <a:pt x="955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 name="Google Shape;938;p56"/>
            <p:cNvSpPr/>
            <p:nvPr/>
          </p:nvSpPr>
          <p:spPr>
            <a:xfrm>
              <a:off x="4996650" y="1539125"/>
              <a:ext cx="255625" cy="613775"/>
            </a:xfrm>
            <a:custGeom>
              <a:avLst/>
              <a:gdLst/>
              <a:ahLst/>
              <a:cxnLst/>
              <a:rect l="l" t="t" r="r" b="b"/>
              <a:pathLst>
                <a:path w="10225" h="24551" extrusionOk="0">
                  <a:moveTo>
                    <a:pt x="10046" y="1"/>
                  </a:moveTo>
                  <a:cubicBezTo>
                    <a:pt x="9982" y="1"/>
                    <a:pt x="9912" y="30"/>
                    <a:pt x="9858" y="97"/>
                  </a:cubicBezTo>
                  <a:cubicBezTo>
                    <a:pt x="9357" y="798"/>
                    <a:pt x="9057" y="1698"/>
                    <a:pt x="8690" y="2499"/>
                  </a:cubicBezTo>
                  <a:cubicBezTo>
                    <a:pt x="8323" y="3366"/>
                    <a:pt x="7890" y="4200"/>
                    <a:pt x="7556" y="5034"/>
                  </a:cubicBezTo>
                  <a:cubicBezTo>
                    <a:pt x="6856" y="6702"/>
                    <a:pt x="6155" y="8337"/>
                    <a:pt x="5488" y="10004"/>
                  </a:cubicBezTo>
                  <a:cubicBezTo>
                    <a:pt x="4821" y="11672"/>
                    <a:pt x="4120" y="13340"/>
                    <a:pt x="3453" y="15008"/>
                  </a:cubicBezTo>
                  <a:cubicBezTo>
                    <a:pt x="2853" y="16509"/>
                    <a:pt x="2452" y="18010"/>
                    <a:pt x="2019" y="19545"/>
                  </a:cubicBezTo>
                  <a:cubicBezTo>
                    <a:pt x="1552" y="21212"/>
                    <a:pt x="1018" y="22947"/>
                    <a:pt x="51" y="24381"/>
                  </a:cubicBezTo>
                  <a:cubicBezTo>
                    <a:pt x="1" y="24456"/>
                    <a:pt x="82" y="24550"/>
                    <a:pt x="154" y="24550"/>
                  </a:cubicBezTo>
                  <a:cubicBezTo>
                    <a:pt x="178" y="24550"/>
                    <a:pt x="201" y="24540"/>
                    <a:pt x="218" y="24515"/>
                  </a:cubicBezTo>
                  <a:cubicBezTo>
                    <a:pt x="2186" y="22113"/>
                    <a:pt x="2553" y="18978"/>
                    <a:pt x="3620" y="16142"/>
                  </a:cubicBezTo>
                  <a:cubicBezTo>
                    <a:pt x="4220" y="14441"/>
                    <a:pt x="5021" y="12773"/>
                    <a:pt x="5788" y="11105"/>
                  </a:cubicBezTo>
                  <a:cubicBezTo>
                    <a:pt x="6522" y="9371"/>
                    <a:pt x="7289" y="7669"/>
                    <a:pt x="7990" y="5968"/>
                  </a:cubicBezTo>
                  <a:cubicBezTo>
                    <a:pt x="8357" y="5034"/>
                    <a:pt x="8724" y="4134"/>
                    <a:pt x="9124" y="3166"/>
                  </a:cubicBezTo>
                  <a:cubicBezTo>
                    <a:pt x="9491" y="2199"/>
                    <a:pt x="10058" y="1198"/>
                    <a:pt x="10225" y="164"/>
                  </a:cubicBezTo>
                  <a:cubicBezTo>
                    <a:pt x="10225" y="65"/>
                    <a:pt x="10142" y="1"/>
                    <a:pt x="1004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 name="Google Shape;939;p56"/>
            <p:cNvSpPr/>
            <p:nvPr/>
          </p:nvSpPr>
          <p:spPr>
            <a:xfrm>
              <a:off x="5252272" y="1150039"/>
              <a:ext cx="40945" cy="53387"/>
            </a:xfrm>
            <a:custGeom>
              <a:avLst/>
              <a:gdLst/>
              <a:ahLst/>
              <a:cxnLst/>
              <a:rect l="l" t="t" r="r" b="b"/>
              <a:pathLst>
                <a:path w="1402" h="1828" extrusionOk="0">
                  <a:moveTo>
                    <a:pt x="501" y="0"/>
                  </a:moveTo>
                  <a:cubicBezTo>
                    <a:pt x="401" y="0"/>
                    <a:pt x="334" y="0"/>
                    <a:pt x="267" y="34"/>
                  </a:cubicBezTo>
                  <a:cubicBezTo>
                    <a:pt x="234" y="34"/>
                    <a:pt x="201" y="67"/>
                    <a:pt x="201" y="67"/>
                  </a:cubicBezTo>
                  <a:cubicBezTo>
                    <a:pt x="167" y="67"/>
                    <a:pt x="100" y="100"/>
                    <a:pt x="100" y="134"/>
                  </a:cubicBezTo>
                  <a:cubicBezTo>
                    <a:pt x="100" y="200"/>
                    <a:pt x="167" y="234"/>
                    <a:pt x="201" y="234"/>
                  </a:cubicBezTo>
                  <a:lnTo>
                    <a:pt x="267" y="234"/>
                  </a:lnTo>
                  <a:cubicBezTo>
                    <a:pt x="334" y="234"/>
                    <a:pt x="367" y="234"/>
                    <a:pt x="434" y="267"/>
                  </a:cubicBezTo>
                  <a:cubicBezTo>
                    <a:pt x="501" y="267"/>
                    <a:pt x="534" y="267"/>
                    <a:pt x="567" y="301"/>
                  </a:cubicBezTo>
                  <a:cubicBezTo>
                    <a:pt x="601" y="301"/>
                    <a:pt x="668" y="367"/>
                    <a:pt x="701" y="367"/>
                  </a:cubicBezTo>
                  <a:cubicBezTo>
                    <a:pt x="734" y="401"/>
                    <a:pt x="768" y="401"/>
                    <a:pt x="768" y="434"/>
                  </a:cubicBezTo>
                  <a:cubicBezTo>
                    <a:pt x="768" y="434"/>
                    <a:pt x="834" y="434"/>
                    <a:pt x="834" y="467"/>
                  </a:cubicBezTo>
                  <a:cubicBezTo>
                    <a:pt x="800" y="460"/>
                    <a:pt x="765" y="456"/>
                    <a:pt x="729" y="456"/>
                  </a:cubicBezTo>
                  <a:cubicBezTo>
                    <a:pt x="460" y="456"/>
                    <a:pt x="189" y="673"/>
                    <a:pt x="100" y="968"/>
                  </a:cubicBezTo>
                  <a:cubicBezTo>
                    <a:pt x="0" y="1368"/>
                    <a:pt x="167" y="1735"/>
                    <a:pt x="501" y="1802"/>
                  </a:cubicBezTo>
                  <a:cubicBezTo>
                    <a:pt x="547" y="1819"/>
                    <a:pt x="594" y="1827"/>
                    <a:pt x="643" y="1827"/>
                  </a:cubicBezTo>
                  <a:cubicBezTo>
                    <a:pt x="876" y="1827"/>
                    <a:pt x="1124" y="1633"/>
                    <a:pt x="1235" y="1301"/>
                  </a:cubicBezTo>
                  <a:cubicBezTo>
                    <a:pt x="1401" y="1001"/>
                    <a:pt x="1368" y="834"/>
                    <a:pt x="1368" y="734"/>
                  </a:cubicBezTo>
                  <a:cubicBezTo>
                    <a:pt x="1368" y="701"/>
                    <a:pt x="1368" y="601"/>
                    <a:pt x="1335" y="567"/>
                  </a:cubicBezTo>
                  <a:cubicBezTo>
                    <a:pt x="1335" y="534"/>
                    <a:pt x="1268" y="434"/>
                    <a:pt x="1268" y="401"/>
                  </a:cubicBezTo>
                  <a:cubicBezTo>
                    <a:pt x="1235" y="367"/>
                    <a:pt x="1201" y="267"/>
                    <a:pt x="1168" y="234"/>
                  </a:cubicBezTo>
                  <a:cubicBezTo>
                    <a:pt x="1101" y="200"/>
                    <a:pt x="1068" y="134"/>
                    <a:pt x="1001" y="100"/>
                  </a:cubicBezTo>
                  <a:cubicBezTo>
                    <a:pt x="934" y="67"/>
                    <a:pt x="868" y="67"/>
                    <a:pt x="834" y="34"/>
                  </a:cubicBezTo>
                  <a:cubicBezTo>
                    <a:pt x="768" y="34"/>
                    <a:pt x="701" y="0"/>
                    <a:pt x="66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 name="Google Shape;940;p56"/>
            <p:cNvSpPr/>
            <p:nvPr/>
          </p:nvSpPr>
          <p:spPr>
            <a:xfrm>
              <a:off x="5403262" y="1191919"/>
              <a:ext cx="39982" cy="54292"/>
            </a:xfrm>
            <a:custGeom>
              <a:avLst/>
              <a:gdLst/>
              <a:ahLst/>
              <a:cxnLst/>
              <a:rect l="l" t="t" r="r" b="b"/>
              <a:pathLst>
                <a:path w="1369" h="1859" extrusionOk="0">
                  <a:moveTo>
                    <a:pt x="501" y="1"/>
                  </a:moveTo>
                  <a:cubicBezTo>
                    <a:pt x="401" y="1"/>
                    <a:pt x="334" y="1"/>
                    <a:pt x="268" y="34"/>
                  </a:cubicBezTo>
                  <a:cubicBezTo>
                    <a:pt x="234" y="34"/>
                    <a:pt x="201" y="101"/>
                    <a:pt x="201" y="101"/>
                  </a:cubicBezTo>
                  <a:cubicBezTo>
                    <a:pt x="168" y="101"/>
                    <a:pt x="101" y="134"/>
                    <a:pt x="101" y="167"/>
                  </a:cubicBezTo>
                  <a:cubicBezTo>
                    <a:pt x="101" y="201"/>
                    <a:pt x="168" y="268"/>
                    <a:pt x="201" y="268"/>
                  </a:cubicBezTo>
                  <a:lnTo>
                    <a:pt x="268" y="268"/>
                  </a:lnTo>
                  <a:cubicBezTo>
                    <a:pt x="334" y="268"/>
                    <a:pt x="368" y="268"/>
                    <a:pt x="434" y="301"/>
                  </a:cubicBezTo>
                  <a:cubicBezTo>
                    <a:pt x="501" y="301"/>
                    <a:pt x="534" y="301"/>
                    <a:pt x="568" y="334"/>
                  </a:cubicBezTo>
                  <a:cubicBezTo>
                    <a:pt x="601" y="334"/>
                    <a:pt x="668" y="368"/>
                    <a:pt x="701" y="368"/>
                  </a:cubicBezTo>
                  <a:cubicBezTo>
                    <a:pt x="735" y="434"/>
                    <a:pt x="768" y="434"/>
                    <a:pt x="768" y="468"/>
                  </a:cubicBezTo>
                  <a:cubicBezTo>
                    <a:pt x="768" y="468"/>
                    <a:pt x="835" y="468"/>
                    <a:pt x="835" y="501"/>
                  </a:cubicBezTo>
                  <a:cubicBezTo>
                    <a:pt x="800" y="493"/>
                    <a:pt x="765" y="490"/>
                    <a:pt x="730" y="490"/>
                  </a:cubicBezTo>
                  <a:cubicBezTo>
                    <a:pt x="461" y="490"/>
                    <a:pt x="189" y="706"/>
                    <a:pt x="101" y="1001"/>
                  </a:cubicBezTo>
                  <a:cubicBezTo>
                    <a:pt x="1" y="1368"/>
                    <a:pt x="168" y="1769"/>
                    <a:pt x="501" y="1835"/>
                  </a:cubicBezTo>
                  <a:cubicBezTo>
                    <a:pt x="543" y="1851"/>
                    <a:pt x="587" y="1859"/>
                    <a:pt x="631" y="1859"/>
                  </a:cubicBezTo>
                  <a:cubicBezTo>
                    <a:pt x="868" y="1859"/>
                    <a:pt x="1123" y="1644"/>
                    <a:pt x="1235" y="1335"/>
                  </a:cubicBezTo>
                  <a:cubicBezTo>
                    <a:pt x="1368" y="968"/>
                    <a:pt x="1368" y="801"/>
                    <a:pt x="1368" y="768"/>
                  </a:cubicBezTo>
                  <a:cubicBezTo>
                    <a:pt x="1368" y="735"/>
                    <a:pt x="1368" y="634"/>
                    <a:pt x="1335" y="601"/>
                  </a:cubicBezTo>
                  <a:cubicBezTo>
                    <a:pt x="1335" y="568"/>
                    <a:pt x="1268" y="468"/>
                    <a:pt x="1268" y="434"/>
                  </a:cubicBezTo>
                  <a:cubicBezTo>
                    <a:pt x="1235" y="401"/>
                    <a:pt x="1202" y="301"/>
                    <a:pt x="1135" y="268"/>
                  </a:cubicBezTo>
                  <a:cubicBezTo>
                    <a:pt x="1102" y="234"/>
                    <a:pt x="1068" y="167"/>
                    <a:pt x="1001" y="134"/>
                  </a:cubicBezTo>
                  <a:cubicBezTo>
                    <a:pt x="935" y="101"/>
                    <a:pt x="868" y="101"/>
                    <a:pt x="835" y="34"/>
                  </a:cubicBezTo>
                  <a:cubicBezTo>
                    <a:pt x="768" y="34"/>
                    <a:pt x="701" y="1"/>
                    <a:pt x="668"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 name="Google Shape;941;p56"/>
            <p:cNvSpPr/>
            <p:nvPr/>
          </p:nvSpPr>
          <p:spPr>
            <a:xfrm>
              <a:off x="5375675" y="1274425"/>
              <a:ext cx="104275" cy="93675"/>
            </a:xfrm>
            <a:custGeom>
              <a:avLst/>
              <a:gdLst/>
              <a:ahLst/>
              <a:cxnLst/>
              <a:rect l="l" t="t" r="r" b="b"/>
              <a:pathLst>
                <a:path w="4171" h="3747" extrusionOk="0">
                  <a:moveTo>
                    <a:pt x="2047" y="0"/>
                  </a:moveTo>
                  <a:cubicBezTo>
                    <a:pt x="1240" y="0"/>
                    <a:pt x="521" y="553"/>
                    <a:pt x="301" y="1379"/>
                  </a:cubicBezTo>
                  <a:cubicBezTo>
                    <a:pt x="1" y="2379"/>
                    <a:pt x="568" y="3380"/>
                    <a:pt x="1568" y="3680"/>
                  </a:cubicBezTo>
                  <a:cubicBezTo>
                    <a:pt x="1735" y="3725"/>
                    <a:pt x="1902" y="3746"/>
                    <a:pt x="2065" y="3746"/>
                  </a:cubicBezTo>
                  <a:cubicBezTo>
                    <a:pt x="2883" y="3746"/>
                    <a:pt x="3620" y="3213"/>
                    <a:pt x="3870" y="2379"/>
                  </a:cubicBezTo>
                  <a:cubicBezTo>
                    <a:pt x="4170" y="1379"/>
                    <a:pt x="3570" y="378"/>
                    <a:pt x="2569" y="78"/>
                  </a:cubicBezTo>
                  <a:cubicBezTo>
                    <a:pt x="2394" y="25"/>
                    <a:pt x="2218" y="0"/>
                    <a:pt x="204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 name="Google Shape;942;p56"/>
            <p:cNvSpPr/>
            <p:nvPr/>
          </p:nvSpPr>
          <p:spPr>
            <a:xfrm>
              <a:off x="5153850" y="1213000"/>
              <a:ext cx="104275" cy="93675"/>
            </a:xfrm>
            <a:custGeom>
              <a:avLst/>
              <a:gdLst/>
              <a:ahLst/>
              <a:cxnLst/>
              <a:rect l="l" t="t" r="r" b="b"/>
              <a:pathLst>
                <a:path w="4171" h="3747" extrusionOk="0">
                  <a:moveTo>
                    <a:pt x="2072" y="1"/>
                  </a:moveTo>
                  <a:cubicBezTo>
                    <a:pt x="1254" y="1"/>
                    <a:pt x="518" y="533"/>
                    <a:pt x="267" y="1367"/>
                  </a:cubicBezTo>
                  <a:cubicBezTo>
                    <a:pt x="1" y="2368"/>
                    <a:pt x="568" y="3369"/>
                    <a:pt x="1568" y="3669"/>
                  </a:cubicBezTo>
                  <a:cubicBezTo>
                    <a:pt x="1744" y="3721"/>
                    <a:pt x="1919" y="3746"/>
                    <a:pt x="2091" y="3746"/>
                  </a:cubicBezTo>
                  <a:cubicBezTo>
                    <a:pt x="2898" y="3746"/>
                    <a:pt x="3622" y="3193"/>
                    <a:pt x="3870" y="2368"/>
                  </a:cubicBezTo>
                  <a:cubicBezTo>
                    <a:pt x="4170" y="1367"/>
                    <a:pt x="3570" y="367"/>
                    <a:pt x="2569" y="66"/>
                  </a:cubicBezTo>
                  <a:cubicBezTo>
                    <a:pt x="2402" y="22"/>
                    <a:pt x="2235" y="1"/>
                    <a:pt x="207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 name="Google Shape;943;p56"/>
            <p:cNvSpPr/>
            <p:nvPr/>
          </p:nvSpPr>
          <p:spPr>
            <a:xfrm>
              <a:off x="5298065" y="1210405"/>
              <a:ext cx="73071" cy="64017"/>
            </a:xfrm>
            <a:custGeom>
              <a:avLst/>
              <a:gdLst/>
              <a:ahLst/>
              <a:cxnLst/>
              <a:rect l="l" t="t" r="r" b="b"/>
              <a:pathLst>
                <a:path w="2502" h="2192" extrusionOk="0">
                  <a:moveTo>
                    <a:pt x="474" y="0"/>
                  </a:moveTo>
                  <a:cubicBezTo>
                    <a:pt x="449" y="0"/>
                    <a:pt x="414" y="11"/>
                    <a:pt x="367" y="35"/>
                  </a:cubicBezTo>
                  <a:cubicBezTo>
                    <a:pt x="350" y="26"/>
                    <a:pt x="332" y="22"/>
                    <a:pt x="312" y="22"/>
                  </a:cubicBezTo>
                  <a:cubicBezTo>
                    <a:pt x="255" y="22"/>
                    <a:pt x="192" y="60"/>
                    <a:pt x="167" y="135"/>
                  </a:cubicBezTo>
                  <a:cubicBezTo>
                    <a:pt x="34" y="468"/>
                    <a:pt x="0" y="835"/>
                    <a:pt x="34" y="1202"/>
                  </a:cubicBezTo>
                  <a:cubicBezTo>
                    <a:pt x="67" y="1402"/>
                    <a:pt x="167" y="1636"/>
                    <a:pt x="300" y="1803"/>
                  </a:cubicBezTo>
                  <a:cubicBezTo>
                    <a:pt x="400" y="2003"/>
                    <a:pt x="667" y="2136"/>
                    <a:pt x="867" y="2170"/>
                  </a:cubicBezTo>
                  <a:cubicBezTo>
                    <a:pt x="950" y="2183"/>
                    <a:pt x="1045" y="2192"/>
                    <a:pt x="1141" y="2192"/>
                  </a:cubicBezTo>
                  <a:cubicBezTo>
                    <a:pt x="1277" y="2192"/>
                    <a:pt x="1417" y="2175"/>
                    <a:pt x="1535" y="2136"/>
                  </a:cubicBezTo>
                  <a:cubicBezTo>
                    <a:pt x="1801" y="2036"/>
                    <a:pt x="1968" y="1936"/>
                    <a:pt x="2102" y="1769"/>
                  </a:cubicBezTo>
                  <a:cubicBezTo>
                    <a:pt x="2335" y="1436"/>
                    <a:pt x="2469" y="1102"/>
                    <a:pt x="2502" y="702"/>
                  </a:cubicBezTo>
                  <a:cubicBezTo>
                    <a:pt x="2502" y="635"/>
                    <a:pt x="2469" y="569"/>
                    <a:pt x="2435" y="535"/>
                  </a:cubicBezTo>
                  <a:cubicBezTo>
                    <a:pt x="2394" y="521"/>
                    <a:pt x="2358" y="513"/>
                    <a:pt x="2326" y="513"/>
                  </a:cubicBezTo>
                  <a:cubicBezTo>
                    <a:pt x="2280" y="513"/>
                    <a:pt x="2241" y="529"/>
                    <a:pt x="2202" y="569"/>
                  </a:cubicBezTo>
                  <a:cubicBezTo>
                    <a:pt x="2035" y="835"/>
                    <a:pt x="1868" y="1136"/>
                    <a:pt x="1668" y="1302"/>
                  </a:cubicBezTo>
                  <a:cubicBezTo>
                    <a:pt x="1513" y="1432"/>
                    <a:pt x="1378" y="1481"/>
                    <a:pt x="1201" y="1481"/>
                  </a:cubicBezTo>
                  <a:cubicBezTo>
                    <a:pt x="1149" y="1481"/>
                    <a:pt x="1094" y="1477"/>
                    <a:pt x="1034" y="1469"/>
                  </a:cubicBezTo>
                  <a:cubicBezTo>
                    <a:pt x="834" y="1436"/>
                    <a:pt x="701" y="1302"/>
                    <a:pt x="634" y="1002"/>
                  </a:cubicBezTo>
                  <a:cubicBezTo>
                    <a:pt x="601" y="702"/>
                    <a:pt x="534" y="435"/>
                    <a:pt x="534" y="102"/>
                  </a:cubicBezTo>
                  <a:cubicBezTo>
                    <a:pt x="534" y="37"/>
                    <a:pt x="520" y="0"/>
                    <a:pt x="47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 name="Google Shape;944;p56"/>
            <p:cNvSpPr/>
            <p:nvPr/>
          </p:nvSpPr>
          <p:spPr>
            <a:xfrm>
              <a:off x="5051275" y="1329650"/>
              <a:ext cx="444500" cy="158550"/>
            </a:xfrm>
            <a:custGeom>
              <a:avLst/>
              <a:gdLst/>
              <a:ahLst/>
              <a:cxnLst/>
              <a:rect l="l" t="t" r="r" b="b"/>
              <a:pathLst>
                <a:path w="17780" h="6342" extrusionOk="0">
                  <a:moveTo>
                    <a:pt x="173" y="1"/>
                  </a:moveTo>
                  <a:cubicBezTo>
                    <a:pt x="116" y="1"/>
                    <a:pt x="75" y="29"/>
                    <a:pt x="34" y="70"/>
                  </a:cubicBezTo>
                  <a:cubicBezTo>
                    <a:pt x="1" y="170"/>
                    <a:pt x="1" y="304"/>
                    <a:pt x="101" y="371"/>
                  </a:cubicBezTo>
                  <a:cubicBezTo>
                    <a:pt x="1335" y="1338"/>
                    <a:pt x="2669" y="2072"/>
                    <a:pt x="4104" y="2806"/>
                  </a:cubicBezTo>
                  <a:cubicBezTo>
                    <a:pt x="5505" y="3506"/>
                    <a:pt x="6906" y="4073"/>
                    <a:pt x="8440" y="4540"/>
                  </a:cubicBezTo>
                  <a:cubicBezTo>
                    <a:pt x="9874" y="5007"/>
                    <a:pt x="11375" y="5407"/>
                    <a:pt x="12943" y="5741"/>
                  </a:cubicBezTo>
                  <a:cubicBezTo>
                    <a:pt x="14444" y="6075"/>
                    <a:pt x="15979" y="6341"/>
                    <a:pt x="17546" y="6341"/>
                  </a:cubicBezTo>
                  <a:cubicBezTo>
                    <a:pt x="17680" y="6341"/>
                    <a:pt x="17780" y="6241"/>
                    <a:pt x="17780" y="6175"/>
                  </a:cubicBezTo>
                  <a:cubicBezTo>
                    <a:pt x="17780" y="6075"/>
                    <a:pt x="17713" y="5975"/>
                    <a:pt x="17613" y="5975"/>
                  </a:cubicBezTo>
                  <a:cubicBezTo>
                    <a:pt x="16846" y="5874"/>
                    <a:pt x="16112" y="5741"/>
                    <a:pt x="15345" y="5574"/>
                  </a:cubicBezTo>
                  <a:cubicBezTo>
                    <a:pt x="14611" y="5474"/>
                    <a:pt x="13844" y="5307"/>
                    <a:pt x="13110" y="5074"/>
                  </a:cubicBezTo>
                  <a:cubicBezTo>
                    <a:pt x="11609" y="4707"/>
                    <a:pt x="10141" y="4240"/>
                    <a:pt x="8673" y="3806"/>
                  </a:cubicBezTo>
                  <a:cubicBezTo>
                    <a:pt x="7206" y="3339"/>
                    <a:pt x="5805" y="2739"/>
                    <a:pt x="4370" y="2172"/>
                  </a:cubicBezTo>
                  <a:cubicBezTo>
                    <a:pt x="3670" y="1838"/>
                    <a:pt x="2969" y="1505"/>
                    <a:pt x="2302" y="1171"/>
                  </a:cubicBezTo>
                  <a:cubicBezTo>
                    <a:pt x="1635" y="804"/>
                    <a:pt x="935" y="404"/>
                    <a:pt x="301" y="37"/>
                  </a:cubicBezTo>
                  <a:cubicBezTo>
                    <a:pt x="250" y="11"/>
                    <a:pt x="209" y="1"/>
                    <a:pt x="173" y="1"/>
                  </a:cubicBezTo>
                  <a:close/>
                </a:path>
              </a:pathLst>
            </a:custGeom>
            <a:solidFill>
              <a:srgbClr val="897E7E"/>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extBox 1"/>
          <p:cNvSpPr txBox="1"/>
          <p:nvPr/>
        </p:nvSpPr>
        <p:spPr>
          <a:xfrm>
            <a:off x="1527062" y="1739843"/>
            <a:ext cx="2915401" cy="1015663"/>
          </a:xfrm>
          <a:prstGeom prst="rect">
            <a:avLst/>
          </a:prstGeom>
          <a:noFill/>
          <a:ln>
            <a:solidFill>
              <a:schemeClr val="bg2"/>
            </a:solidFill>
          </a:ln>
        </p:spPr>
        <p:txBody>
          <a:bodyPr wrap="square" rtlCol="0">
            <a:spAutoFit/>
          </a:bodyPr>
          <a:lstStyle/>
          <a:p>
            <a:pPr algn="ctr"/>
            <a:r>
              <a:rPr lang="en-GB" sz="2000" u="sng" dirty="0" smtClean="0">
                <a:solidFill>
                  <a:schemeClr val="bg2"/>
                </a:solidFill>
                <a:latin typeface="Letterjoin-Air Plus 33" panose="02000805000000020003" pitchFamily="50" charset="0"/>
              </a:rPr>
              <a:t>Silver Birch</a:t>
            </a:r>
          </a:p>
          <a:p>
            <a:pPr algn="ctr"/>
            <a:endParaRPr lang="en-GB" sz="2000" dirty="0" smtClean="0">
              <a:solidFill>
                <a:schemeClr val="bg2"/>
              </a:solidFill>
              <a:latin typeface="Letterjoin-Air Plus 33" panose="02000805000000020003" pitchFamily="50" charset="0"/>
            </a:endParaRPr>
          </a:p>
          <a:p>
            <a:pPr algn="ctr"/>
            <a:r>
              <a:rPr lang="en-GB" sz="2000" dirty="0" smtClean="0">
                <a:solidFill>
                  <a:schemeClr val="bg2"/>
                </a:solidFill>
                <a:latin typeface="Letterjoin-Air Plus 33" panose="02000805000000020003" pitchFamily="50" charset="0"/>
              </a:rPr>
              <a:t> Mrs Gunn</a:t>
            </a:r>
            <a:endParaRPr lang="en-GB" sz="2000" dirty="0">
              <a:solidFill>
                <a:schemeClr val="bg2"/>
              </a:solidFill>
              <a:latin typeface="Letterjoin-Air Plus 33" panose="02000805000000020003" pitchFamily="50" charset="0"/>
            </a:endParaRPr>
          </a:p>
        </p:txBody>
      </p:sp>
      <p:sp>
        <p:nvSpPr>
          <p:cNvPr id="33" name="TextBox 32"/>
          <p:cNvSpPr txBox="1"/>
          <p:nvPr/>
        </p:nvSpPr>
        <p:spPr>
          <a:xfrm>
            <a:off x="4818011" y="1751066"/>
            <a:ext cx="2792845" cy="1323439"/>
          </a:xfrm>
          <a:prstGeom prst="rect">
            <a:avLst/>
          </a:prstGeom>
          <a:noFill/>
          <a:ln>
            <a:solidFill>
              <a:schemeClr val="bg2"/>
            </a:solidFill>
          </a:ln>
        </p:spPr>
        <p:txBody>
          <a:bodyPr wrap="square" rtlCol="0">
            <a:spAutoFit/>
          </a:bodyPr>
          <a:lstStyle/>
          <a:p>
            <a:pPr algn="ctr"/>
            <a:r>
              <a:rPr lang="en-GB" sz="2000" u="sng" dirty="0" smtClean="0">
                <a:solidFill>
                  <a:schemeClr val="bg2"/>
                </a:solidFill>
                <a:latin typeface="Letterjoin-Air Plus 33" panose="02000805000000020003" pitchFamily="50" charset="0"/>
              </a:rPr>
              <a:t>Cedar</a:t>
            </a:r>
          </a:p>
          <a:p>
            <a:pPr algn="ctr"/>
            <a:endParaRPr lang="en-GB" sz="2000" dirty="0">
              <a:solidFill>
                <a:schemeClr val="bg2"/>
              </a:solidFill>
              <a:latin typeface="Letterjoin-Air Plus 33" panose="02000805000000020003" pitchFamily="50" charset="0"/>
            </a:endParaRPr>
          </a:p>
          <a:p>
            <a:pPr algn="ctr"/>
            <a:r>
              <a:rPr lang="en-GB" sz="2000" dirty="0" smtClean="0">
                <a:solidFill>
                  <a:schemeClr val="bg2"/>
                </a:solidFill>
                <a:latin typeface="Letterjoin-Air Plus 33" panose="02000805000000020003" pitchFamily="50" charset="0"/>
              </a:rPr>
              <a:t>Mrs Jackson</a:t>
            </a:r>
          </a:p>
          <a:p>
            <a:pPr algn="ctr"/>
            <a:endParaRPr lang="en-GB" sz="2000" dirty="0">
              <a:solidFill>
                <a:schemeClr val="bg2"/>
              </a:solidFill>
              <a:latin typeface="Letterjoin-Air Plus 33" panose="02000805000000020003" pitchFamily="50" charset="0"/>
            </a:endParaRPr>
          </a:p>
        </p:txBody>
      </p:sp>
      <p:sp>
        <p:nvSpPr>
          <p:cNvPr id="4" name="Rectangle 3"/>
          <p:cNvSpPr/>
          <p:nvPr/>
        </p:nvSpPr>
        <p:spPr>
          <a:xfrm>
            <a:off x="1497401" y="1354003"/>
            <a:ext cx="2974725" cy="26915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a:solidFill>
                  <a:schemeClr val="bg2"/>
                </a:solidFill>
              </a:ln>
              <a:noFill/>
            </a:endParaRPr>
          </a:p>
        </p:txBody>
      </p:sp>
      <p:sp>
        <p:nvSpPr>
          <p:cNvPr id="6" name="Rectangle 5"/>
          <p:cNvSpPr/>
          <p:nvPr/>
        </p:nvSpPr>
        <p:spPr>
          <a:xfrm>
            <a:off x="3239623" y="765920"/>
            <a:ext cx="2385848" cy="646331"/>
          </a:xfrm>
          <a:prstGeom prst="rect">
            <a:avLst/>
          </a:prstGeom>
        </p:spPr>
        <p:txBody>
          <a:bodyPr wrap="square">
            <a:spAutoFit/>
          </a:bodyPr>
          <a:lstStyle/>
          <a:p>
            <a:pPr algn="ctr"/>
            <a:r>
              <a:rPr lang="en-GB" sz="3600" u="sng" dirty="0" smtClean="0">
                <a:solidFill>
                  <a:schemeClr val="bg2"/>
                </a:solidFill>
                <a:latin typeface="Letterjoin-Air Plus 33" panose="02000805000000020003" pitchFamily="50" charset="0"/>
              </a:rPr>
              <a:t>Staffing</a:t>
            </a:r>
            <a:endParaRPr lang="en-GB" sz="3600" u="sng" dirty="0">
              <a:solidFill>
                <a:schemeClr val="bg2"/>
              </a:solidFill>
              <a:latin typeface="Letterjoin-Air Plus 33" panose="02000805000000020003" pitchFamily="50" charset="0"/>
            </a:endParaRPr>
          </a:p>
        </p:txBody>
      </p:sp>
      <p:sp>
        <p:nvSpPr>
          <p:cNvPr id="34" name="TextBox 33"/>
          <p:cNvSpPr txBox="1"/>
          <p:nvPr/>
        </p:nvSpPr>
        <p:spPr>
          <a:xfrm>
            <a:off x="1507570" y="3153716"/>
            <a:ext cx="5775807" cy="1938992"/>
          </a:xfrm>
          <a:prstGeom prst="rect">
            <a:avLst/>
          </a:prstGeom>
          <a:noFill/>
          <a:ln>
            <a:solidFill>
              <a:schemeClr val="bg2"/>
            </a:solidFill>
          </a:ln>
        </p:spPr>
        <p:txBody>
          <a:bodyPr wrap="square" rtlCol="0">
            <a:spAutoFit/>
          </a:bodyPr>
          <a:lstStyle/>
          <a:p>
            <a:pPr algn="ctr"/>
            <a:r>
              <a:rPr lang="en-GB" sz="2000" u="sng" dirty="0" smtClean="0">
                <a:solidFill>
                  <a:schemeClr val="bg2"/>
                </a:solidFill>
                <a:latin typeface="Letterjoin-Air Plus 33" panose="02000805000000020003" pitchFamily="50" charset="0"/>
              </a:rPr>
              <a:t>LSAs</a:t>
            </a:r>
          </a:p>
          <a:p>
            <a:pPr algn="ctr"/>
            <a:r>
              <a:rPr lang="en-GB" sz="2000" dirty="0" smtClean="0">
                <a:solidFill>
                  <a:schemeClr val="bg2"/>
                </a:solidFill>
                <a:latin typeface="Letterjoin-Air Plus 33" panose="02000805000000020003" pitchFamily="50" charset="0"/>
              </a:rPr>
              <a:t>Miss BC</a:t>
            </a:r>
          </a:p>
          <a:p>
            <a:pPr algn="ctr"/>
            <a:r>
              <a:rPr lang="en-GB" sz="2000" dirty="0" smtClean="0">
                <a:solidFill>
                  <a:schemeClr val="bg2"/>
                </a:solidFill>
                <a:latin typeface="Letterjoin-Air Plus 33" panose="02000805000000020003" pitchFamily="50" charset="0"/>
              </a:rPr>
              <a:t>Miss Taylor</a:t>
            </a:r>
          </a:p>
          <a:p>
            <a:pPr algn="ctr"/>
            <a:r>
              <a:rPr lang="en-GB" sz="2000" dirty="0" smtClean="0">
                <a:solidFill>
                  <a:schemeClr val="bg2"/>
                </a:solidFill>
                <a:latin typeface="Letterjoin-Air Plus 33" panose="02000805000000020003" pitchFamily="50" charset="0"/>
              </a:rPr>
              <a:t>Mrs Glover</a:t>
            </a:r>
          </a:p>
          <a:p>
            <a:pPr algn="ctr"/>
            <a:r>
              <a:rPr lang="en-GB" sz="2000" dirty="0" smtClean="0">
                <a:solidFill>
                  <a:schemeClr val="bg2"/>
                </a:solidFill>
                <a:latin typeface="Letterjoin-Air Plus 33" panose="02000805000000020003" pitchFamily="50" charset="0"/>
              </a:rPr>
              <a:t>Mrs </a:t>
            </a:r>
            <a:r>
              <a:rPr lang="en-GB" sz="2000" dirty="0" err="1" smtClean="0">
                <a:solidFill>
                  <a:schemeClr val="bg2"/>
                </a:solidFill>
                <a:latin typeface="Letterjoin-Air Plus 33" panose="02000805000000020003" pitchFamily="50" charset="0"/>
              </a:rPr>
              <a:t>Billcliffe</a:t>
            </a:r>
            <a:r>
              <a:rPr lang="en-GB" sz="2000" dirty="0" smtClean="0">
                <a:solidFill>
                  <a:schemeClr val="bg2"/>
                </a:solidFill>
                <a:latin typeface="Letterjoin-Air Plus 33" panose="02000805000000020003" pitchFamily="50" charset="0"/>
              </a:rPr>
              <a:t> </a:t>
            </a:r>
          </a:p>
          <a:p>
            <a:pPr algn="ctr"/>
            <a:r>
              <a:rPr lang="en-GB" sz="2000" dirty="0" smtClean="0">
                <a:solidFill>
                  <a:schemeClr val="bg2"/>
                </a:solidFill>
                <a:latin typeface="Letterjoin-Air Plus 33" panose="02000805000000020003" pitchFamily="50" charset="0"/>
              </a:rPr>
              <a:t>Miss Lowe</a:t>
            </a:r>
            <a:endParaRPr lang="en-GB" sz="2000" dirty="0">
              <a:solidFill>
                <a:schemeClr val="bg2"/>
              </a:solidFill>
              <a:latin typeface="Letterjoin-Air Plus 33" panose="02000805000000020003" pitchFamily="50" charset="0"/>
            </a:endParaRPr>
          </a:p>
        </p:txBody>
      </p:sp>
    </p:spTree>
    <p:extLst>
      <p:ext uri="{BB962C8B-B14F-4D97-AF65-F5344CB8AC3E}">
        <p14:creationId xmlns:p14="http://schemas.microsoft.com/office/powerpoint/2010/main" val="1011263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17"/>
                                        </p:tgtEl>
                                        <p:attrNameLst>
                                          <p:attrName>style.visibility</p:attrName>
                                        </p:attrNameLst>
                                      </p:cBhvr>
                                      <p:to>
                                        <p:strVal val="visible"/>
                                      </p:to>
                                    </p:set>
                                    <p:animEffect transition="in" filter="fade">
                                      <p:cBhvr>
                                        <p:cTn id="7" dur="1000"/>
                                        <p:tgtEl>
                                          <p:spTgt spid="917"/>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929"/>
                                        </p:tgtEl>
                                        <p:attrNameLst>
                                          <p:attrName>style.visibility</p:attrName>
                                        </p:attrNameLst>
                                      </p:cBhvr>
                                      <p:to>
                                        <p:strVal val="visible"/>
                                      </p:to>
                                    </p:set>
                                    <p:animEffect transition="in" filter="fade">
                                      <p:cBhvr>
                                        <p:cTn id="11" dur="1000"/>
                                        <p:tgtEl>
                                          <p:spTgt spid="9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48"/>
        <p:cNvGrpSpPr/>
        <p:nvPr/>
      </p:nvGrpSpPr>
      <p:grpSpPr>
        <a:xfrm>
          <a:off x="0" y="0"/>
          <a:ext cx="0" cy="0"/>
          <a:chOff x="0" y="0"/>
          <a:chExt cx="0" cy="0"/>
        </a:xfrm>
      </p:grpSpPr>
      <p:sp>
        <p:nvSpPr>
          <p:cNvPr id="949" name="Google Shape;949;p57"/>
          <p:cNvSpPr txBox="1">
            <a:spLocks noGrp="1"/>
          </p:cNvSpPr>
          <p:nvPr>
            <p:ph type="title"/>
          </p:nvPr>
        </p:nvSpPr>
        <p:spPr>
          <a:xfrm>
            <a:off x="623400" y="445025"/>
            <a:ext cx="780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dirty="0" smtClean="0">
                <a:latin typeface="Letterjoin-Air Plus 33" panose="02000805000000020003" pitchFamily="50" charset="0"/>
              </a:rPr>
              <a:t>In Year  2</a:t>
            </a:r>
            <a:endParaRPr dirty="0">
              <a:latin typeface="Letterjoin-Air Plus 33" panose="02000805000000020003" pitchFamily="50" charset="0"/>
            </a:endParaRPr>
          </a:p>
        </p:txBody>
      </p:sp>
      <p:sp>
        <p:nvSpPr>
          <p:cNvPr id="950" name="Google Shape;950;p57"/>
          <p:cNvSpPr txBox="1">
            <a:spLocks noGrp="1"/>
          </p:cNvSpPr>
          <p:nvPr>
            <p:ph type="body" idx="1"/>
          </p:nvPr>
        </p:nvSpPr>
        <p:spPr>
          <a:xfrm>
            <a:off x="623400" y="1095446"/>
            <a:ext cx="7952700" cy="3089700"/>
          </a:xfrm>
          <a:prstGeom prst="rect">
            <a:avLst/>
          </a:prstGeom>
        </p:spPr>
        <p:txBody>
          <a:bodyPr spcFirstLastPara="1" wrap="square" lIns="91425" tIns="91425" rIns="91425" bIns="91425" anchor="t" anchorCtr="0">
            <a:noAutofit/>
          </a:bodyPr>
          <a:lstStyle/>
          <a:p>
            <a:pPr marL="0" lvl="0" indent="0" algn="l" rtl="0">
              <a:lnSpc>
                <a:spcPct val="50000"/>
              </a:lnSpc>
              <a:spcBef>
                <a:spcPts val="0"/>
              </a:spcBef>
              <a:spcAft>
                <a:spcPts val="0"/>
              </a:spcAft>
              <a:buNone/>
            </a:pPr>
            <a:endParaRPr dirty="0">
              <a:solidFill>
                <a:schemeClr val="bg2"/>
              </a:solidFill>
            </a:endParaRPr>
          </a:p>
          <a:p>
            <a:pPr marL="342900" lvl="0" indent="-342900">
              <a:lnSpc>
                <a:spcPct val="100000"/>
              </a:lnSpc>
              <a:spcBef>
                <a:spcPct val="20000"/>
              </a:spcBef>
              <a:buClrTx/>
              <a:buSzTx/>
              <a:buFont typeface="Arial" pitchFamily="34" charset="0"/>
              <a:buChar char="•"/>
            </a:pPr>
            <a:endParaRPr lang="en-GB" sz="2400" kern="1200" dirty="0" smtClean="0">
              <a:solidFill>
                <a:schemeClr val="bg2"/>
              </a:solidFill>
              <a:latin typeface="Letter-join 33" panose="02000805000000020003" pitchFamily="50" charset="0"/>
              <a:ea typeface="+mn-ea"/>
              <a:cs typeface="+mn-cs"/>
            </a:endParaRPr>
          </a:p>
          <a:p>
            <a:pPr marL="342900" lvl="0" indent="-342900">
              <a:lnSpc>
                <a:spcPct val="100000"/>
              </a:lnSpc>
              <a:spcBef>
                <a:spcPct val="20000"/>
              </a:spcBef>
              <a:buClrTx/>
              <a:buSzTx/>
              <a:buFont typeface="Arial" pitchFamily="34" charset="0"/>
              <a:buChar char="•"/>
            </a:pPr>
            <a:r>
              <a:rPr lang="en-GB" sz="2400" kern="1200" dirty="0" smtClean="0">
                <a:solidFill>
                  <a:schemeClr val="bg2"/>
                </a:solidFill>
                <a:latin typeface="Letter-join 33" panose="02000805000000020003" pitchFamily="50" charset="0"/>
                <a:ea typeface="+mn-ea"/>
                <a:cs typeface="+mn-cs"/>
              </a:rPr>
              <a:t>Settling in</a:t>
            </a:r>
          </a:p>
          <a:p>
            <a:pPr marL="342900" lvl="0" indent="-342900">
              <a:lnSpc>
                <a:spcPct val="100000"/>
              </a:lnSpc>
              <a:spcBef>
                <a:spcPct val="20000"/>
              </a:spcBef>
              <a:buClrTx/>
              <a:buSzTx/>
              <a:buFont typeface="Arial" pitchFamily="34" charset="0"/>
              <a:buChar char="•"/>
            </a:pPr>
            <a:r>
              <a:rPr lang="en-GB" sz="2400" kern="1200" dirty="0" smtClean="0">
                <a:solidFill>
                  <a:schemeClr val="bg2"/>
                </a:solidFill>
                <a:latin typeface="Letter-join 33" panose="02000805000000020003" pitchFamily="50" charset="0"/>
                <a:ea typeface="+mn-ea"/>
                <a:cs typeface="+mn-cs"/>
              </a:rPr>
              <a:t>We </a:t>
            </a:r>
            <a:r>
              <a:rPr lang="en-GB" sz="2400" kern="1200" dirty="0">
                <a:solidFill>
                  <a:schemeClr val="bg2"/>
                </a:solidFill>
                <a:latin typeface="Letter-join 33" panose="02000805000000020003" pitchFamily="50" charset="0"/>
                <a:ea typeface="+mn-ea"/>
                <a:cs typeface="+mn-cs"/>
              </a:rPr>
              <a:t>continue to build </a:t>
            </a:r>
            <a:r>
              <a:rPr lang="en-GB" sz="2400" kern="1200" dirty="0" smtClean="0">
                <a:solidFill>
                  <a:schemeClr val="bg2"/>
                </a:solidFill>
                <a:latin typeface="Letter-join 33" panose="02000805000000020003" pitchFamily="50" charset="0"/>
                <a:ea typeface="+mn-ea"/>
                <a:cs typeface="+mn-cs"/>
              </a:rPr>
              <a:t>on </a:t>
            </a:r>
            <a:r>
              <a:rPr lang="en-GB" sz="2400" kern="1200" dirty="0">
                <a:solidFill>
                  <a:schemeClr val="bg2"/>
                </a:solidFill>
                <a:latin typeface="Letter-join 33" panose="02000805000000020003" pitchFamily="50" charset="0"/>
                <a:ea typeface="+mn-ea"/>
                <a:cs typeface="+mn-cs"/>
              </a:rPr>
              <a:t>prior learning and develop </a:t>
            </a:r>
            <a:r>
              <a:rPr lang="en-GB" sz="2400" kern="1200" dirty="0" smtClean="0">
                <a:solidFill>
                  <a:schemeClr val="bg2"/>
                </a:solidFill>
                <a:latin typeface="Letter-join 33" panose="02000805000000020003" pitchFamily="50" charset="0"/>
                <a:ea typeface="+mn-ea"/>
                <a:cs typeface="+mn-cs"/>
              </a:rPr>
              <a:t>children’s </a:t>
            </a:r>
            <a:r>
              <a:rPr lang="en-GB" sz="2400" kern="1200" dirty="0">
                <a:solidFill>
                  <a:schemeClr val="bg2"/>
                </a:solidFill>
                <a:latin typeface="Letter-join 33" panose="02000805000000020003" pitchFamily="50" charset="0"/>
                <a:ea typeface="+mn-ea"/>
                <a:cs typeface="+mn-cs"/>
              </a:rPr>
              <a:t>understanding from Year 1.</a:t>
            </a:r>
          </a:p>
          <a:p>
            <a:pPr marL="0" lvl="0" indent="0">
              <a:lnSpc>
                <a:spcPct val="100000"/>
              </a:lnSpc>
              <a:spcBef>
                <a:spcPct val="20000"/>
              </a:spcBef>
              <a:buClrTx/>
              <a:buSzTx/>
              <a:buNone/>
            </a:pPr>
            <a:endParaRPr lang="en-GB" kern="1200" dirty="0">
              <a:solidFill>
                <a:schemeClr val="bg2"/>
              </a:solidFill>
              <a:latin typeface="Letter-join 33" panose="02000805000000020003" pitchFamily="50" charset="0"/>
              <a:ea typeface="+mn-ea"/>
              <a:cs typeface="+mn-cs"/>
            </a:endParaRPr>
          </a:p>
          <a:p>
            <a:pPr marL="342900" lvl="0" indent="-342900">
              <a:lnSpc>
                <a:spcPct val="100000"/>
              </a:lnSpc>
              <a:spcBef>
                <a:spcPct val="20000"/>
              </a:spcBef>
              <a:buClrTx/>
              <a:buSzTx/>
              <a:buFont typeface="Arial" pitchFamily="34" charset="0"/>
              <a:buChar char="•"/>
            </a:pPr>
            <a:r>
              <a:rPr lang="en-GB" sz="2400" kern="1200" dirty="0">
                <a:solidFill>
                  <a:schemeClr val="bg2"/>
                </a:solidFill>
                <a:latin typeface="Letter-join 33" panose="02000805000000020003" pitchFamily="50" charset="0"/>
                <a:ea typeface="+mn-ea"/>
                <a:cs typeface="+mn-cs"/>
              </a:rPr>
              <a:t>We aim to </a:t>
            </a:r>
            <a:r>
              <a:rPr lang="en-GB" sz="2400" kern="1200" dirty="0" smtClean="0">
                <a:solidFill>
                  <a:schemeClr val="bg2"/>
                </a:solidFill>
                <a:latin typeface="Letter-join 33" panose="02000805000000020003" pitchFamily="50" charset="0"/>
                <a:ea typeface="+mn-ea"/>
                <a:cs typeface="+mn-cs"/>
              </a:rPr>
              <a:t>nurture </a:t>
            </a:r>
            <a:r>
              <a:rPr lang="en-GB" sz="2400" kern="1200" dirty="0">
                <a:solidFill>
                  <a:schemeClr val="bg2"/>
                </a:solidFill>
                <a:latin typeface="Letter-join 33" panose="02000805000000020003" pitchFamily="50" charset="0"/>
                <a:ea typeface="+mn-ea"/>
                <a:cs typeface="+mn-cs"/>
              </a:rPr>
              <a:t>happy, confident, independent learners</a:t>
            </a:r>
            <a:r>
              <a:rPr lang="en-GB" sz="2400" kern="1200" dirty="0" smtClean="0">
                <a:solidFill>
                  <a:schemeClr val="bg2"/>
                </a:solidFill>
                <a:latin typeface="Letter-join 33" panose="02000805000000020003" pitchFamily="50" charset="0"/>
                <a:ea typeface="+mn-ea"/>
                <a:cs typeface="+mn-cs"/>
              </a:rPr>
              <a:t>.</a:t>
            </a:r>
          </a:p>
          <a:p>
            <a:pPr marL="0" lvl="0" indent="0">
              <a:lnSpc>
                <a:spcPct val="100000"/>
              </a:lnSpc>
              <a:spcBef>
                <a:spcPct val="20000"/>
              </a:spcBef>
              <a:buClrTx/>
              <a:buSzTx/>
              <a:buNone/>
            </a:pPr>
            <a:endParaRPr lang="en-GB" sz="2400" kern="1200" dirty="0">
              <a:solidFill>
                <a:schemeClr val="bg2"/>
              </a:solidFill>
              <a:latin typeface="Letter-join 33" panose="02000805000000020003" pitchFamily="50" charset="0"/>
              <a:ea typeface="+mn-ea"/>
              <a:cs typeface="+mn-cs"/>
            </a:endParaRPr>
          </a:p>
          <a:p>
            <a:pPr marL="0" lvl="0" indent="0" algn="l" rtl="0">
              <a:lnSpc>
                <a:spcPct val="50000"/>
              </a:lnSpc>
              <a:spcBef>
                <a:spcPts val="0"/>
              </a:spcBef>
              <a:spcAft>
                <a:spcPts val="0"/>
              </a:spcAft>
              <a:buNone/>
            </a:pPr>
            <a:endParaRPr dirty="0"/>
          </a:p>
        </p:txBody>
      </p:sp>
      <p:grpSp>
        <p:nvGrpSpPr>
          <p:cNvPr id="951" name="Google Shape;951;p57"/>
          <p:cNvGrpSpPr/>
          <p:nvPr/>
        </p:nvGrpSpPr>
        <p:grpSpPr>
          <a:xfrm>
            <a:off x="7055419" y="360481"/>
            <a:ext cx="734917" cy="808846"/>
            <a:chOff x="5571650" y="2059975"/>
            <a:chExt cx="445350" cy="490150"/>
          </a:xfrm>
        </p:grpSpPr>
        <p:sp>
          <p:nvSpPr>
            <p:cNvPr id="952" name="Google Shape;952;p57"/>
            <p:cNvSpPr/>
            <p:nvPr/>
          </p:nvSpPr>
          <p:spPr>
            <a:xfrm>
              <a:off x="5571650" y="2059975"/>
              <a:ext cx="445350" cy="490150"/>
            </a:xfrm>
            <a:custGeom>
              <a:avLst/>
              <a:gdLst/>
              <a:ahLst/>
              <a:cxnLst/>
              <a:rect l="l" t="t" r="r" b="b"/>
              <a:pathLst>
                <a:path w="17814" h="19606" extrusionOk="0">
                  <a:moveTo>
                    <a:pt x="11439" y="1"/>
                  </a:moveTo>
                  <a:cubicBezTo>
                    <a:pt x="9178" y="1"/>
                    <a:pt x="1533" y="1745"/>
                    <a:pt x="734" y="3214"/>
                  </a:cubicBezTo>
                  <a:cubicBezTo>
                    <a:pt x="201" y="4181"/>
                    <a:pt x="0" y="7884"/>
                    <a:pt x="701" y="8951"/>
                  </a:cubicBezTo>
                  <a:cubicBezTo>
                    <a:pt x="701" y="8951"/>
                    <a:pt x="990" y="8896"/>
                    <a:pt x="1415" y="8896"/>
                  </a:cubicBezTo>
                  <a:cubicBezTo>
                    <a:pt x="2352" y="8896"/>
                    <a:pt x="3951" y="9165"/>
                    <a:pt x="4570" y="10886"/>
                  </a:cubicBezTo>
                  <a:cubicBezTo>
                    <a:pt x="5871" y="14522"/>
                    <a:pt x="2836" y="15990"/>
                    <a:pt x="2836" y="15990"/>
                  </a:cubicBezTo>
                  <a:cubicBezTo>
                    <a:pt x="2669" y="17190"/>
                    <a:pt x="3403" y="19259"/>
                    <a:pt x="4404" y="19559"/>
                  </a:cubicBezTo>
                  <a:cubicBezTo>
                    <a:pt x="4525" y="19591"/>
                    <a:pt x="4688" y="19605"/>
                    <a:pt x="4881" y="19605"/>
                  </a:cubicBezTo>
                  <a:cubicBezTo>
                    <a:pt x="6278" y="19605"/>
                    <a:pt x="9240" y="18858"/>
                    <a:pt x="9240" y="18858"/>
                  </a:cubicBezTo>
                  <a:cubicBezTo>
                    <a:pt x="9240" y="18858"/>
                    <a:pt x="7839" y="10619"/>
                    <a:pt x="7072" y="7550"/>
                  </a:cubicBezTo>
                  <a:cubicBezTo>
                    <a:pt x="6443" y="4793"/>
                    <a:pt x="6217" y="2628"/>
                    <a:pt x="7412" y="2628"/>
                  </a:cubicBezTo>
                  <a:cubicBezTo>
                    <a:pt x="7547" y="2628"/>
                    <a:pt x="7700" y="2656"/>
                    <a:pt x="7873" y="2713"/>
                  </a:cubicBezTo>
                  <a:cubicBezTo>
                    <a:pt x="10141" y="3481"/>
                    <a:pt x="11375" y="10953"/>
                    <a:pt x="13010" y="17691"/>
                  </a:cubicBezTo>
                  <a:cubicBezTo>
                    <a:pt x="13051" y="17703"/>
                    <a:pt x="13110" y="17708"/>
                    <a:pt x="13185" y="17708"/>
                  </a:cubicBezTo>
                  <a:cubicBezTo>
                    <a:pt x="13964" y="17708"/>
                    <a:pt x="16410" y="17082"/>
                    <a:pt x="17079" y="15956"/>
                  </a:cubicBezTo>
                  <a:cubicBezTo>
                    <a:pt x="17813" y="14689"/>
                    <a:pt x="16846" y="11920"/>
                    <a:pt x="16179" y="11220"/>
                  </a:cubicBezTo>
                  <a:cubicBezTo>
                    <a:pt x="16179" y="11220"/>
                    <a:pt x="15802" y="11322"/>
                    <a:pt x="15286" y="11322"/>
                  </a:cubicBezTo>
                  <a:cubicBezTo>
                    <a:pt x="14362" y="11322"/>
                    <a:pt x="12992" y="10993"/>
                    <a:pt x="12543" y="9151"/>
                  </a:cubicBezTo>
                  <a:cubicBezTo>
                    <a:pt x="11842" y="6383"/>
                    <a:pt x="14711" y="4848"/>
                    <a:pt x="14711" y="4848"/>
                  </a:cubicBezTo>
                  <a:cubicBezTo>
                    <a:pt x="14578" y="3881"/>
                    <a:pt x="13377" y="145"/>
                    <a:pt x="11709" y="12"/>
                  </a:cubicBezTo>
                  <a:cubicBezTo>
                    <a:pt x="11630" y="4"/>
                    <a:pt x="11540" y="1"/>
                    <a:pt x="11439" y="1"/>
                  </a:cubicBezTo>
                  <a:close/>
                </a:path>
              </a:pathLst>
            </a:custGeom>
            <a:solidFill>
              <a:schemeClr val="accent4"/>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 name="Google Shape;953;p57"/>
            <p:cNvSpPr/>
            <p:nvPr/>
          </p:nvSpPr>
          <p:spPr>
            <a:xfrm>
              <a:off x="5866850" y="2180325"/>
              <a:ext cx="109275" cy="162675"/>
            </a:xfrm>
            <a:custGeom>
              <a:avLst/>
              <a:gdLst/>
              <a:ahLst/>
              <a:cxnLst/>
              <a:rect l="l" t="t" r="r" b="b"/>
              <a:pathLst>
                <a:path w="4371" h="6507" extrusionOk="0">
                  <a:moveTo>
                    <a:pt x="2870" y="1"/>
                  </a:moveTo>
                  <a:lnTo>
                    <a:pt x="2870" y="1"/>
                  </a:lnTo>
                  <a:cubicBezTo>
                    <a:pt x="2869" y="1"/>
                    <a:pt x="1" y="1536"/>
                    <a:pt x="701" y="4304"/>
                  </a:cubicBezTo>
                  <a:cubicBezTo>
                    <a:pt x="1174" y="6174"/>
                    <a:pt x="2562" y="6507"/>
                    <a:pt x="3488" y="6507"/>
                  </a:cubicBezTo>
                  <a:cubicBezTo>
                    <a:pt x="4000" y="6507"/>
                    <a:pt x="4371" y="6406"/>
                    <a:pt x="4371" y="6406"/>
                  </a:cubicBezTo>
                  <a:cubicBezTo>
                    <a:pt x="3704" y="5738"/>
                    <a:pt x="2269" y="6172"/>
                    <a:pt x="2002" y="3704"/>
                  </a:cubicBezTo>
                  <a:cubicBezTo>
                    <a:pt x="1769" y="2069"/>
                    <a:pt x="2903" y="435"/>
                    <a:pt x="2870" y="1"/>
                  </a:cubicBezTo>
                  <a:close/>
                </a:path>
              </a:pathLst>
            </a:custGeom>
            <a:solidFill>
              <a:schemeClr val="accent5"/>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 name="Google Shape;954;p57"/>
            <p:cNvSpPr/>
            <p:nvPr/>
          </p:nvSpPr>
          <p:spPr>
            <a:xfrm>
              <a:off x="5726050" y="2125875"/>
              <a:ext cx="170025" cy="405575"/>
            </a:xfrm>
            <a:custGeom>
              <a:avLst/>
              <a:gdLst/>
              <a:ahLst/>
              <a:cxnLst/>
              <a:rect l="l" t="t" r="r" b="b"/>
              <a:pathLst>
                <a:path w="6801" h="16223" extrusionOk="0">
                  <a:moveTo>
                    <a:pt x="1218" y="0"/>
                  </a:moveTo>
                  <a:cubicBezTo>
                    <a:pt x="0" y="0"/>
                    <a:pt x="201" y="2145"/>
                    <a:pt x="863" y="4914"/>
                  </a:cubicBezTo>
                  <a:cubicBezTo>
                    <a:pt x="1563" y="7950"/>
                    <a:pt x="3031" y="16222"/>
                    <a:pt x="3031" y="16222"/>
                  </a:cubicBezTo>
                  <a:cubicBezTo>
                    <a:pt x="3031" y="16222"/>
                    <a:pt x="3365" y="15388"/>
                    <a:pt x="4132" y="15122"/>
                  </a:cubicBezTo>
                  <a:cubicBezTo>
                    <a:pt x="4397" y="15055"/>
                    <a:pt x="4939" y="14887"/>
                    <a:pt x="5634" y="14887"/>
                  </a:cubicBezTo>
                  <a:cubicBezTo>
                    <a:pt x="5989" y="14887"/>
                    <a:pt x="6383" y="14931"/>
                    <a:pt x="6800" y="15055"/>
                  </a:cubicBezTo>
                  <a:cubicBezTo>
                    <a:pt x="5166" y="8317"/>
                    <a:pt x="3965" y="845"/>
                    <a:pt x="1663" y="77"/>
                  </a:cubicBezTo>
                  <a:cubicBezTo>
                    <a:pt x="1497" y="25"/>
                    <a:pt x="1349" y="0"/>
                    <a:pt x="1218" y="0"/>
                  </a:cubicBezTo>
                  <a:close/>
                </a:path>
              </a:pathLst>
            </a:custGeom>
            <a:solidFill>
              <a:schemeClr val="accent1"/>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 name="Google Shape;955;p57"/>
            <p:cNvSpPr/>
            <p:nvPr/>
          </p:nvSpPr>
          <p:spPr>
            <a:xfrm>
              <a:off x="5587500" y="2280575"/>
              <a:ext cx="130950" cy="178325"/>
            </a:xfrm>
            <a:custGeom>
              <a:avLst/>
              <a:gdLst/>
              <a:ahLst/>
              <a:cxnLst/>
              <a:rect l="l" t="t" r="r" b="b"/>
              <a:pathLst>
                <a:path w="5238" h="7133" extrusionOk="0">
                  <a:moveTo>
                    <a:pt x="617" y="1"/>
                  </a:moveTo>
                  <a:cubicBezTo>
                    <a:pt x="295" y="1"/>
                    <a:pt x="68" y="29"/>
                    <a:pt x="13" y="29"/>
                  </a:cubicBezTo>
                  <a:cubicBezTo>
                    <a:pt x="6" y="29"/>
                    <a:pt x="1" y="28"/>
                    <a:pt x="0" y="27"/>
                  </a:cubicBezTo>
                  <a:lnTo>
                    <a:pt x="0" y="27"/>
                  </a:lnTo>
                  <a:cubicBezTo>
                    <a:pt x="67" y="161"/>
                    <a:pt x="167" y="227"/>
                    <a:pt x="234" y="294"/>
                  </a:cubicBezTo>
                  <a:cubicBezTo>
                    <a:pt x="1234" y="794"/>
                    <a:pt x="1668" y="995"/>
                    <a:pt x="2402" y="2963"/>
                  </a:cubicBezTo>
                  <a:cubicBezTo>
                    <a:pt x="2936" y="4397"/>
                    <a:pt x="2335" y="5865"/>
                    <a:pt x="2168" y="7132"/>
                  </a:cubicBezTo>
                  <a:cubicBezTo>
                    <a:pt x="2168" y="7132"/>
                    <a:pt x="5237" y="5665"/>
                    <a:pt x="3903" y="2029"/>
                  </a:cubicBezTo>
                  <a:cubicBezTo>
                    <a:pt x="3256" y="232"/>
                    <a:pt x="1543" y="1"/>
                    <a:pt x="617" y="1"/>
                  </a:cubicBezTo>
                  <a:close/>
                </a:path>
              </a:pathLst>
            </a:custGeom>
            <a:solidFill>
              <a:schemeClr val="accent5"/>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 name="Google Shape;956;p57"/>
            <p:cNvSpPr/>
            <p:nvPr/>
          </p:nvSpPr>
          <p:spPr>
            <a:xfrm>
              <a:off x="5808475" y="2290425"/>
              <a:ext cx="33400" cy="33375"/>
            </a:xfrm>
            <a:custGeom>
              <a:avLst/>
              <a:gdLst/>
              <a:ahLst/>
              <a:cxnLst/>
              <a:rect l="l" t="t" r="r" b="b"/>
              <a:pathLst>
                <a:path w="1336" h="1335" extrusionOk="0">
                  <a:moveTo>
                    <a:pt x="701" y="0"/>
                  </a:moveTo>
                  <a:cubicBezTo>
                    <a:pt x="601" y="0"/>
                    <a:pt x="535" y="0"/>
                    <a:pt x="435" y="33"/>
                  </a:cubicBezTo>
                  <a:cubicBezTo>
                    <a:pt x="368" y="100"/>
                    <a:pt x="268" y="134"/>
                    <a:pt x="234" y="167"/>
                  </a:cubicBezTo>
                  <a:cubicBezTo>
                    <a:pt x="168" y="200"/>
                    <a:pt x="101" y="300"/>
                    <a:pt x="68" y="400"/>
                  </a:cubicBezTo>
                  <a:cubicBezTo>
                    <a:pt x="34" y="467"/>
                    <a:pt x="1" y="567"/>
                    <a:pt x="1" y="634"/>
                  </a:cubicBezTo>
                  <a:lnTo>
                    <a:pt x="1" y="801"/>
                  </a:lnTo>
                  <a:cubicBezTo>
                    <a:pt x="34" y="934"/>
                    <a:pt x="68" y="1001"/>
                    <a:pt x="168" y="1101"/>
                  </a:cubicBezTo>
                  <a:lnTo>
                    <a:pt x="268" y="1234"/>
                  </a:lnTo>
                  <a:cubicBezTo>
                    <a:pt x="368" y="1301"/>
                    <a:pt x="501" y="1334"/>
                    <a:pt x="601" y="1334"/>
                  </a:cubicBezTo>
                  <a:cubicBezTo>
                    <a:pt x="701" y="1334"/>
                    <a:pt x="768" y="1334"/>
                    <a:pt x="868" y="1301"/>
                  </a:cubicBezTo>
                  <a:cubicBezTo>
                    <a:pt x="935" y="1268"/>
                    <a:pt x="1035" y="1234"/>
                    <a:pt x="1068" y="1168"/>
                  </a:cubicBezTo>
                  <a:cubicBezTo>
                    <a:pt x="1168" y="1134"/>
                    <a:pt x="1202" y="1034"/>
                    <a:pt x="1235" y="967"/>
                  </a:cubicBezTo>
                  <a:cubicBezTo>
                    <a:pt x="1268" y="901"/>
                    <a:pt x="1335" y="801"/>
                    <a:pt x="1335" y="734"/>
                  </a:cubicBezTo>
                  <a:lnTo>
                    <a:pt x="1335" y="567"/>
                  </a:lnTo>
                  <a:cubicBezTo>
                    <a:pt x="1268" y="434"/>
                    <a:pt x="1235" y="334"/>
                    <a:pt x="1168" y="267"/>
                  </a:cubicBezTo>
                  <a:lnTo>
                    <a:pt x="1035" y="134"/>
                  </a:lnTo>
                  <a:cubicBezTo>
                    <a:pt x="935" y="67"/>
                    <a:pt x="835" y="0"/>
                    <a:pt x="70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 name="Google Shape;957;p57"/>
            <p:cNvSpPr/>
            <p:nvPr/>
          </p:nvSpPr>
          <p:spPr>
            <a:xfrm>
              <a:off x="5604180" y="2176896"/>
              <a:ext cx="20961" cy="22000"/>
            </a:xfrm>
            <a:custGeom>
              <a:avLst/>
              <a:gdLst/>
              <a:ahLst/>
              <a:cxnLst/>
              <a:rect l="l" t="t" r="r" b="b"/>
              <a:pathLst>
                <a:path w="768" h="806" extrusionOk="0">
                  <a:moveTo>
                    <a:pt x="350" y="0"/>
                  </a:moveTo>
                  <a:cubicBezTo>
                    <a:pt x="173" y="0"/>
                    <a:pt x="31" y="158"/>
                    <a:pt x="0" y="371"/>
                  </a:cubicBezTo>
                  <a:cubicBezTo>
                    <a:pt x="0" y="605"/>
                    <a:pt x="134" y="805"/>
                    <a:pt x="367" y="805"/>
                  </a:cubicBezTo>
                  <a:cubicBezTo>
                    <a:pt x="567" y="805"/>
                    <a:pt x="768" y="638"/>
                    <a:pt x="768" y="438"/>
                  </a:cubicBezTo>
                  <a:cubicBezTo>
                    <a:pt x="768" y="205"/>
                    <a:pt x="601" y="5"/>
                    <a:pt x="401" y="5"/>
                  </a:cubicBezTo>
                  <a:cubicBezTo>
                    <a:pt x="384" y="2"/>
                    <a:pt x="367" y="0"/>
                    <a:pt x="35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 name="Google Shape;958;p57"/>
            <p:cNvSpPr/>
            <p:nvPr/>
          </p:nvSpPr>
          <p:spPr>
            <a:xfrm>
              <a:off x="5691567" y="2181564"/>
              <a:ext cx="21889" cy="21863"/>
            </a:xfrm>
            <a:custGeom>
              <a:avLst/>
              <a:gdLst/>
              <a:ahLst/>
              <a:cxnLst/>
              <a:rect l="l" t="t" r="r" b="b"/>
              <a:pathLst>
                <a:path w="802" h="801" extrusionOk="0">
                  <a:moveTo>
                    <a:pt x="401" y="0"/>
                  </a:moveTo>
                  <a:cubicBezTo>
                    <a:pt x="201" y="0"/>
                    <a:pt x="34" y="167"/>
                    <a:pt x="1" y="367"/>
                  </a:cubicBezTo>
                  <a:cubicBezTo>
                    <a:pt x="1" y="601"/>
                    <a:pt x="167" y="801"/>
                    <a:pt x="368" y="801"/>
                  </a:cubicBezTo>
                  <a:cubicBezTo>
                    <a:pt x="568" y="801"/>
                    <a:pt x="801" y="634"/>
                    <a:pt x="801" y="434"/>
                  </a:cubicBezTo>
                  <a:cubicBezTo>
                    <a:pt x="801" y="200"/>
                    <a:pt x="634" y="0"/>
                    <a:pt x="40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 name="Google Shape;959;p57"/>
            <p:cNvSpPr/>
            <p:nvPr/>
          </p:nvSpPr>
          <p:spPr>
            <a:xfrm>
              <a:off x="5633300" y="2210140"/>
              <a:ext cx="49208" cy="23337"/>
            </a:xfrm>
            <a:custGeom>
              <a:avLst/>
              <a:gdLst/>
              <a:ahLst/>
              <a:cxnLst/>
              <a:rect l="l" t="t" r="r" b="b"/>
              <a:pathLst>
                <a:path w="1803" h="855" extrusionOk="0">
                  <a:moveTo>
                    <a:pt x="187" y="1"/>
                  </a:moveTo>
                  <a:cubicBezTo>
                    <a:pt x="174" y="1"/>
                    <a:pt x="159" y="9"/>
                    <a:pt x="134" y="21"/>
                  </a:cubicBezTo>
                  <a:cubicBezTo>
                    <a:pt x="101" y="21"/>
                    <a:pt x="34" y="87"/>
                    <a:pt x="34" y="121"/>
                  </a:cubicBezTo>
                  <a:cubicBezTo>
                    <a:pt x="1" y="321"/>
                    <a:pt x="134" y="521"/>
                    <a:pt x="301" y="655"/>
                  </a:cubicBezTo>
                  <a:cubicBezTo>
                    <a:pt x="501" y="788"/>
                    <a:pt x="668" y="855"/>
                    <a:pt x="868" y="855"/>
                  </a:cubicBezTo>
                  <a:cubicBezTo>
                    <a:pt x="1035" y="855"/>
                    <a:pt x="1302" y="821"/>
                    <a:pt x="1469" y="688"/>
                  </a:cubicBezTo>
                  <a:cubicBezTo>
                    <a:pt x="1635" y="588"/>
                    <a:pt x="1769" y="421"/>
                    <a:pt x="1802" y="188"/>
                  </a:cubicBezTo>
                  <a:cubicBezTo>
                    <a:pt x="1802" y="154"/>
                    <a:pt x="1802" y="154"/>
                    <a:pt x="1769" y="121"/>
                  </a:cubicBezTo>
                  <a:cubicBezTo>
                    <a:pt x="1735" y="104"/>
                    <a:pt x="1710" y="96"/>
                    <a:pt x="1690" y="96"/>
                  </a:cubicBezTo>
                  <a:cubicBezTo>
                    <a:pt x="1669" y="96"/>
                    <a:pt x="1652" y="104"/>
                    <a:pt x="1635" y="121"/>
                  </a:cubicBezTo>
                  <a:cubicBezTo>
                    <a:pt x="1535" y="254"/>
                    <a:pt x="1435" y="321"/>
                    <a:pt x="1302" y="388"/>
                  </a:cubicBezTo>
                  <a:cubicBezTo>
                    <a:pt x="1168" y="421"/>
                    <a:pt x="1035" y="421"/>
                    <a:pt x="935" y="421"/>
                  </a:cubicBezTo>
                  <a:cubicBezTo>
                    <a:pt x="801" y="421"/>
                    <a:pt x="668" y="388"/>
                    <a:pt x="535" y="321"/>
                  </a:cubicBezTo>
                  <a:cubicBezTo>
                    <a:pt x="434" y="288"/>
                    <a:pt x="334" y="221"/>
                    <a:pt x="268" y="87"/>
                  </a:cubicBezTo>
                  <a:cubicBezTo>
                    <a:pt x="225" y="24"/>
                    <a:pt x="210" y="1"/>
                    <a:pt x="18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51"/>
                                        </p:tgtEl>
                                        <p:attrNameLst>
                                          <p:attrName>style.visibility</p:attrName>
                                        </p:attrNameLst>
                                      </p:cBhvr>
                                      <p:to>
                                        <p:strVal val="visible"/>
                                      </p:to>
                                    </p:set>
                                    <p:animEffect transition="in" filter="fade">
                                      <p:cBhvr>
                                        <p:cTn id="7" dur="1000"/>
                                        <p:tgtEl>
                                          <p:spTgt spid="9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48"/>
        <p:cNvGrpSpPr/>
        <p:nvPr/>
      </p:nvGrpSpPr>
      <p:grpSpPr>
        <a:xfrm>
          <a:off x="0" y="0"/>
          <a:ext cx="0" cy="0"/>
          <a:chOff x="0" y="0"/>
          <a:chExt cx="0" cy="0"/>
        </a:xfrm>
      </p:grpSpPr>
      <p:sp>
        <p:nvSpPr>
          <p:cNvPr id="949" name="Google Shape;949;p57"/>
          <p:cNvSpPr txBox="1">
            <a:spLocks noGrp="1"/>
          </p:cNvSpPr>
          <p:nvPr>
            <p:ph type="title"/>
          </p:nvPr>
        </p:nvSpPr>
        <p:spPr>
          <a:xfrm>
            <a:off x="623400" y="445025"/>
            <a:ext cx="780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dirty="0" smtClean="0">
                <a:latin typeface="Letterjoin-Air Plus 33" panose="02000805000000020003" pitchFamily="50" charset="0"/>
              </a:rPr>
              <a:t>Enhanced Provision</a:t>
            </a:r>
            <a:endParaRPr dirty="0">
              <a:latin typeface="Letterjoin-Air Plus 33" panose="02000805000000020003" pitchFamily="50" charset="0"/>
            </a:endParaRPr>
          </a:p>
        </p:txBody>
      </p:sp>
      <p:sp>
        <p:nvSpPr>
          <p:cNvPr id="950" name="Google Shape;950;p57"/>
          <p:cNvSpPr txBox="1">
            <a:spLocks noGrp="1"/>
          </p:cNvSpPr>
          <p:nvPr>
            <p:ph type="body" idx="1"/>
          </p:nvPr>
        </p:nvSpPr>
        <p:spPr>
          <a:xfrm>
            <a:off x="616500" y="1524000"/>
            <a:ext cx="7952700" cy="3089700"/>
          </a:xfrm>
          <a:prstGeom prst="rect">
            <a:avLst/>
          </a:prstGeom>
        </p:spPr>
        <p:txBody>
          <a:bodyPr spcFirstLastPara="1" wrap="square" lIns="91425" tIns="91425" rIns="91425" bIns="91425" anchor="t" anchorCtr="0">
            <a:noAutofit/>
          </a:bodyPr>
          <a:lstStyle/>
          <a:p>
            <a:pPr marL="0" lvl="0" indent="0" algn="l" rtl="0">
              <a:lnSpc>
                <a:spcPct val="50000"/>
              </a:lnSpc>
              <a:spcBef>
                <a:spcPts val="0"/>
              </a:spcBef>
              <a:spcAft>
                <a:spcPts val="0"/>
              </a:spcAft>
              <a:buNone/>
            </a:pPr>
            <a:endParaRPr sz="1800" dirty="0">
              <a:solidFill>
                <a:schemeClr val="bg2"/>
              </a:solidFill>
            </a:endParaRPr>
          </a:p>
          <a:p>
            <a:pPr marL="152400" indent="0">
              <a:buNone/>
            </a:pPr>
            <a:r>
              <a:rPr lang="en-GB" sz="1800" dirty="0" smtClean="0"/>
              <a:t>“</a:t>
            </a:r>
            <a:r>
              <a:rPr lang="en-GB" sz="1800" dirty="0"/>
              <a:t>Play is one of the main ways that children really consolidate their learning. The way we really make our skills permanent and enriched and highly developed, is often through our play experiences.”</a:t>
            </a:r>
          </a:p>
          <a:p>
            <a:pPr marL="152400" indent="0">
              <a:buNone/>
            </a:pPr>
            <a:r>
              <a:rPr lang="en-GB" sz="1800" dirty="0"/>
              <a:t>Doris Bergen, </a:t>
            </a:r>
            <a:r>
              <a:rPr lang="en-GB" sz="1800" dirty="0" smtClean="0"/>
              <a:t>Department </a:t>
            </a:r>
            <a:r>
              <a:rPr lang="en-GB" sz="1800" dirty="0"/>
              <a:t>of Educational Psychology</a:t>
            </a:r>
            <a:endParaRPr lang="en-GB" sz="3600" kern="1200" dirty="0">
              <a:solidFill>
                <a:schemeClr val="bg2"/>
              </a:solidFill>
              <a:latin typeface="Letter-join 33" panose="02000805000000020003" pitchFamily="50" charset="0"/>
              <a:ea typeface="+mn-ea"/>
              <a:cs typeface="+mn-cs"/>
            </a:endParaRPr>
          </a:p>
          <a:p>
            <a:pPr marL="0" lvl="0" indent="0">
              <a:lnSpc>
                <a:spcPct val="100000"/>
              </a:lnSpc>
              <a:spcBef>
                <a:spcPct val="20000"/>
              </a:spcBef>
              <a:buClrTx/>
              <a:buSzTx/>
              <a:buNone/>
            </a:pPr>
            <a:endParaRPr lang="en-GB" sz="1800" kern="1200" dirty="0">
              <a:solidFill>
                <a:schemeClr val="bg2"/>
              </a:solidFill>
              <a:latin typeface="Letter-join 33" panose="02000805000000020003"/>
              <a:ea typeface="+mn-ea"/>
              <a:cs typeface="+mn-cs"/>
            </a:endParaRPr>
          </a:p>
        </p:txBody>
      </p:sp>
      <p:grpSp>
        <p:nvGrpSpPr>
          <p:cNvPr id="951" name="Google Shape;951;p57"/>
          <p:cNvGrpSpPr/>
          <p:nvPr/>
        </p:nvGrpSpPr>
        <p:grpSpPr>
          <a:xfrm>
            <a:off x="7055419" y="360481"/>
            <a:ext cx="734917" cy="808846"/>
            <a:chOff x="5571650" y="2059975"/>
            <a:chExt cx="445350" cy="490150"/>
          </a:xfrm>
        </p:grpSpPr>
        <p:sp>
          <p:nvSpPr>
            <p:cNvPr id="952" name="Google Shape;952;p57"/>
            <p:cNvSpPr/>
            <p:nvPr/>
          </p:nvSpPr>
          <p:spPr>
            <a:xfrm>
              <a:off x="5571650" y="2059975"/>
              <a:ext cx="445350" cy="490150"/>
            </a:xfrm>
            <a:custGeom>
              <a:avLst/>
              <a:gdLst/>
              <a:ahLst/>
              <a:cxnLst/>
              <a:rect l="l" t="t" r="r" b="b"/>
              <a:pathLst>
                <a:path w="17814" h="19606" extrusionOk="0">
                  <a:moveTo>
                    <a:pt x="11439" y="1"/>
                  </a:moveTo>
                  <a:cubicBezTo>
                    <a:pt x="9178" y="1"/>
                    <a:pt x="1533" y="1745"/>
                    <a:pt x="734" y="3214"/>
                  </a:cubicBezTo>
                  <a:cubicBezTo>
                    <a:pt x="201" y="4181"/>
                    <a:pt x="0" y="7884"/>
                    <a:pt x="701" y="8951"/>
                  </a:cubicBezTo>
                  <a:cubicBezTo>
                    <a:pt x="701" y="8951"/>
                    <a:pt x="990" y="8896"/>
                    <a:pt x="1415" y="8896"/>
                  </a:cubicBezTo>
                  <a:cubicBezTo>
                    <a:pt x="2352" y="8896"/>
                    <a:pt x="3951" y="9165"/>
                    <a:pt x="4570" y="10886"/>
                  </a:cubicBezTo>
                  <a:cubicBezTo>
                    <a:pt x="5871" y="14522"/>
                    <a:pt x="2836" y="15990"/>
                    <a:pt x="2836" y="15990"/>
                  </a:cubicBezTo>
                  <a:cubicBezTo>
                    <a:pt x="2669" y="17190"/>
                    <a:pt x="3403" y="19259"/>
                    <a:pt x="4404" y="19559"/>
                  </a:cubicBezTo>
                  <a:cubicBezTo>
                    <a:pt x="4525" y="19591"/>
                    <a:pt x="4688" y="19605"/>
                    <a:pt x="4881" y="19605"/>
                  </a:cubicBezTo>
                  <a:cubicBezTo>
                    <a:pt x="6278" y="19605"/>
                    <a:pt x="9240" y="18858"/>
                    <a:pt x="9240" y="18858"/>
                  </a:cubicBezTo>
                  <a:cubicBezTo>
                    <a:pt x="9240" y="18858"/>
                    <a:pt x="7839" y="10619"/>
                    <a:pt x="7072" y="7550"/>
                  </a:cubicBezTo>
                  <a:cubicBezTo>
                    <a:pt x="6443" y="4793"/>
                    <a:pt x="6217" y="2628"/>
                    <a:pt x="7412" y="2628"/>
                  </a:cubicBezTo>
                  <a:cubicBezTo>
                    <a:pt x="7547" y="2628"/>
                    <a:pt x="7700" y="2656"/>
                    <a:pt x="7873" y="2713"/>
                  </a:cubicBezTo>
                  <a:cubicBezTo>
                    <a:pt x="10141" y="3481"/>
                    <a:pt x="11375" y="10953"/>
                    <a:pt x="13010" y="17691"/>
                  </a:cubicBezTo>
                  <a:cubicBezTo>
                    <a:pt x="13051" y="17703"/>
                    <a:pt x="13110" y="17708"/>
                    <a:pt x="13185" y="17708"/>
                  </a:cubicBezTo>
                  <a:cubicBezTo>
                    <a:pt x="13964" y="17708"/>
                    <a:pt x="16410" y="17082"/>
                    <a:pt x="17079" y="15956"/>
                  </a:cubicBezTo>
                  <a:cubicBezTo>
                    <a:pt x="17813" y="14689"/>
                    <a:pt x="16846" y="11920"/>
                    <a:pt x="16179" y="11220"/>
                  </a:cubicBezTo>
                  <a:cubicBezTo>
                    <a:pt x="16179" y="11220"/>
                    <a:pt x="15802" y="11322"/>
                    <a:pt x="15286" y="11322"/>
                  </a:cubicBezTo>
                  <a:cubicBezTo>
                    <a:pt x="14362" y="11322"/>
                    <a:pt x="12992" y="10993"/>
                    <a:pt x="12543" y="9151"/>
                  </a:cubicBezTo>
                  <a:cubicBezTo>
                    <a:pt x="11842" y="6383"/>
                    <a:pt x="14711" y="4848"/>
                    <a:pt x="14711" y="4848"/>
                  </a:cubicBezTo>
                  <a:cubicBezTo>
                    <a:pt x="14578" y="3881"/>
                    <a:pt x="13377" y="145"/>
                    <a:pt x="11709" y="12"/>
                  </a:cubicBezTo>
                  <a:cubicBezTo>
                    <a:pt x="11630" y="4"/>
                    <a:pt x="11540" y="1"/>
                    <a:pt x="11439" y="1"/>
                  </a:cubicBezTo>
                  <a:close/>
                </a:path>
              </a:pathLst>
            </a:custGeom>
            <a:solidFill>
              <a:schemeClr val="accent4"/>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 name="Google Shape;953;p57"/>
            <p:cNvSpPr/>
            <p:nvPr/>
          </p:nvSpPr>
          <p:spPr>
            <a:xfrm>
              <a:off x="5866850" y="2180325"/>
              <a:ext cx="109275" cy="162675"/>
            </a:xfrm>
            <a:custGeom>
              <a:avLst/>
              <a:gdLst/>
              <a:ahLst/>
              <a:cxnLst/>
              <a:rect l="l" t="t" r="r" b="b"/>
              <a:pathLst>
                <a:path w="4371" h="6507" extrusionOk="0">
                  <a:moveTo>
                    <a:pt x="2870" y="1"/>
                  </a:moveTo>
                  <a:lnTo>
                    <a:pt x="2870" y="1"/>
                  </a:lnTo>
                  <a:cubicBezTo>
                    <a:pt x="2869" y="1"/>
                    <a:pt x="1" y="1536"/>
                    <a:pt x="701" y="4304"/>
                  </a:cubicBezTo>
                  <a:cubicBezTo>
                    <a:pt x="1174" y="6174"/>
                    <a:pt x="2562" y="6507"/>
                    <a:pt x="3488" y="6507"/>
                  </a:cubicBezTo>
                  <a:cubicBezTo>
                    <a:pt x="4000" y="6507"/>
                    <a:pt x="4371" y="6406"/>
                    <a:pt x="4371" y="6406"/>
                  </a:cubicBezTo>
                  <a:cubicBezTo>
                    <a:pt x="3704" y="5738"/>
                    <a:pt x="2269" y="6172"/>
                    <a:pt x="2002" y="3704"/>
                  </a:cubicBezTo>
                  <a:cubicBezTo>
                    <a:pt x="1769" y="2069"/>
                    <a:pt x="2903" y="435"/>
                    <a:pt x="2870" y="1"/>
                  </a:cubicBezTo>
                  <a:close/>
                </a:path>
              </a:pathLst>
            </a:custGeom>
            <a:solidFill>
              <a:schemeClr val="accent5"/>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 name="Google Shape;954;p57"/>
            <p:cNvSpPr/>
            <p:nvPr/>
          </p:nvSpPr>
          <p:spPr>
            <a:xfrm>
              <a:off x="5726050" y="2125875"/>
              <a:ext cx="170025" cy="405575"/>
            </a:xfrm>
            <a:custGeom>
              <a:avLst/>
              <a:gdLst/>
              <a:ahLst/>
              <a:cxnLst/>
              <a:rect l="l" t="t" r="r" b="b"/>
              <a:pathLst>
                <a:path w="6801" h="16223" extrusionOk="0">
                  <a:moveTo>
                    <a:pt x="1218" y="0"/>
                  </a:moveTo>
                  <a:cubicBezTo>
                    <a:pt x="0" y="0"/>
                    <a:pt x="201" y="2145"/>
                    <a:pt x="863" y="4914"/>
                  </a:cubicBezTo>
                  <a:cubicBezTo>
                    <a:pt x="1563" y="7950"/>
                    <a:pt x="3031" y="16222"/>
                    <a:pt x="3031" y="16222"/>
                  </a:cubicBezTo>
                  <a:cubicBezTo>
                    <a:pt x="3031" y="16222"/>
                    <a:pt x="3365" y="15388"/>
                    <a:pt x="4132" y="15122"/>
                  </a:cubicBezTo>
                  <a:cubicBezTo>
                    <a:pt x="4397" y="15055"/>
                    <a:pt x="4939" y="14887"/>
                    <a:pt x="5634" y="14887"/>
                  </a:cubicBezTo>
                  <a:cubicBezTo>
                    <a:pt x="5989" y="14887"/>
                    <a:pt x="6383" y="14931"/>
                    <a:pt x="6800" y="15055"/>
                  </a:cubicBezTo>
                  <a:cubicBezTo>
                    <a:pt x="5166" y="8317"/>
                    <a:pt x="3965" y="845"/>
                    <a:pt x="1663" y="77"/>
                  </a:cubicBezTo>
                  <a:cubicBezTo>
                    <a:pt x="1497" y="25"/>
                    <a:pt x="1349" y="0"/>
                    <a:pt x="1218" y="0"/>
                  </a:cubicBezTo>
                  <a:close/>
                </a:path>
              </a:pathLst>
            </a:custGeom>
            <a:solidFill>
              <a:schemeClr val="accent1"/>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 name="Google Shape;955;p57"/>
            <p:cNvSpPr/>
            <p:nvPr/>
          </p:nvSpPr>
          <p:spPr>
            <a:xfrm>
              <a:off x="5587500" y="2280575"/>
              <a:ext cx="130950" cy="178325"/>
            </a:xfrm>
            <a:custGeom>
              <a:avLst/>
              <a:gdLst/>
              <a:ahLst/>
              <a:cxnLst/>
              <a:rect l="l" t="t" r="r" b="b"/>
              <a:pathLst>
                <a:path w="5238" h="7133" extrusionOk="0">
                  <a:moveTo>
                    <a:pt x="617" y="1"/>
                  </a:moveTo>
                  <a:cubicBezTo>
                    <a:pt x="295" y="1"/>
                    <a:pt x="68" y="29"/>
                    <a:pt x="13" y="29"/>
                  </a:cubicBezTo>
                  <a:cubicBezTo>
                    <a:pt x="6" y="29"/>
                    <a:pt x="1" y="28"/>
                    <a:pt x="0" y="27"/>
                  </a:cubicBezTo>
                  <a:lnTo>
                    <a:pt x="0" y="27"/>
                  </a:lnTo>
                  <a:cubicBezTo>
                    <a:pt x="67" y="161"/>
                    <a:pt x="167" y="227"/>
                    <a:pt x="234" y="294"/>
                  </a:cubicBezTo>
                  <a:cubicBezTo>
                    <a:pt x="1234" y="794"/>
                    <a:pt x="1668" y="995"/>
                    <a:pt x="2402" y="2963"/>
                  </a:cubicBezTo>
                  <a:cubicBezTo>
                    <a:pt x="2936" y="4397"/>
                    <a:pt x="2335" y="5865"/>
                    <a:pt x="2168" y="7132"/>
                  </a:cubicBezTo>
                  <a:cubicBezTo>
                    <a:pt x="2168" y="7132"/>
                    <a:pt x="5237" y="5665"/>
                    <a:pt x="3903" y="2029"/>
                  </a:cubicBezTo>
                  <a:cubicBezTo>
                    <a:pt x="3256" y="232"/>
                    <a:pt x="1543" y="1"/>
                    <a:pt x="617" y="1"/>
                  </a:cubicBezTo>
                  <a:close/>
                </a:path>
              </a:pathLst>
            </a:custGeom>
            <a:solidFill>
              <a:schemeClr val="accent5"/>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 name="Google Shape;956;p57"/>
            <p:cNvSpPr/>
            <p:nvPr/>
          </p:nvSpPr>
          <p:spPr>
            <a:xfrm>
              <a:off x="5808475" y="2290425"/>
              <a:ext cx="33400" cy="33375"/>
            </a:xfrm>
            <a:custGeom>
              <a:avLst/>
              <a:gdLst/>
              <a:ahLst/>
              <a:cxnLst/>
              <a:rect l="l" t="t" r="r" b="b"/>
              <a:pathLst>
                <a:path w="1336" h="1335" extrusionOk="0">
                  <a:moveTo>
                    <a:pt x="701" y="0"/>
                  </a:moveTo>
                  <a:cubicBezTo>
                    <a:pt x="601" y="0"/>
                    <a:pt x="535" y="0"/>
                    <a:pt x="435" y="33"/>
                  </a:cubicBezTo>
                  <a:cubicBezTo>
                    <a:pt x="368" y="100"/>
                    <a:pt x="268" y="134"/>
                    <a:pt x="234" y="167"/>
                  </a:cubicBezTo>
                  <a:cubicBezTo>
                    <a:pt x="168" y="200"/>
                    <a:pt x="101" y="300"/>
                    <a:pt x="68" y="400"/>
                  </a:cubicBezTo>
                  <a:cubicBezTo>
                    <a:pt x="34" y="467"/>
                    <a:pt x="1" y="567"/>
                    <a:pt x="1" y="634"/>
                  </a:cubicBezTo>
                  <a:lnTo>
                    <a:pt x="1" y="801"/>
                  </a:lnTo>
                  <a:cubicBezTo>
                    <a:pt x="34" y="934"/>
                    <a:pt x="68" y="1001"/>
                    <a:pt x="168" y="1101"/>
                  </a:cubicBezTo>
                  <a:lnTo>
                    <a:pt x="268" y="1234"/>
                  </a:lnTo>
                  <a:cubicBezTo>
                    <a:pt x="368" y="1301"/>
                    <a:pt x="501" y="1334"/>
                    <a:pt x="601" y="1334"/>
                  </a:cubicBezTo>
                  <a:cubicBezTo>
                    <a:pt x="701" y="1334"/>
                    <a:pt x="768" y="1334"/>
                    <a:pt x="868" y="1301"/>
                  </a:cubicBezTo>
                  <a:cubicBezTo>
                    <a:pt x="935" y="1268"/>
                    <a:pt x="1035" y="1234"/>
                    <a:pt x="1068" y="1168"/>
                  </a:cubicBezTo>
                  <a:cubicBezTo>
                    <a:pt x="1168" y="1134"/>
                    <a:pt x="1202" y="1034"/>
                    <a:pt x="1235" y="967"/>
                  </a:cubicBezTo>
                  <a:cubicBezTo>
                    <a:pt x="1268" y="901"/>
                    <a:pt x="1335" y="801"/>
                    <a:pt x="1335" y="734"/>
                  </a:cubicBezTo>
                  <a:lnTo>
                    <a:pt x="1335" y="567"/>
                  </a:lnTo>
                  <a:cubicBezTo>
                    <a:pt x="1268" y="434"/>
                    <a:pt x="1235" y="334"/>
                    <a:pt x="1168" y="267"/>
                  </a:cubicBezTo>
                  <a:lnTo>
                    <a:pt x="1035" y="134"/>
                  </a:lnTo>
                  <a:cubicBezTo>
                    <a:pt x="935" y="67"/>
                    <a:pt x="835" y="0"/>
                    <a:pt x="70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 name="Google Shape;957;p57"/>
            <p:cNvSpPr/>
            <p:nvPr/>
          </p:nvSpPr>
          <p:spPr>
            <a:xfrm>
              <a:off x="5604180" y="2176896"/>
              <a:ext cx="20961" cy="22000"/>
            </a:xfrm>
            <a:custGeom>
              <a:avLst/>
              <a:gdLst/>
              <a:ahLst/>
              <a:cxnLst/>
              <a:rect l="l" t="t" r="r" b="b"/>
              <a:pathLst>
                <a:path w="768" h="806" extrusionOk="0">
                  <a:moveTo>
                    <a:pt x="350" y="0"/>
                  </a:moveTo>
                  <a:cubicBezTo>
                    <a:pt x="173" y="0"/>
                    <a:pt x="31" y="158"/>
                    <a:pt x="0" y="371"/>
                  </a:cubicBezTo>
                  <a:cubicBezTo>
                    <a:pt x="0" y="605"/>
                    <a:pt x="134" y="805"/>
                    <a:pt x="367" y="805"/>
                  </a:cubicBezTo>
                  <a:cubicBezTo>
                    <a:pt x="567" y="805"/>
                    <a:pt x="768" y="638"/>
                    <a:pt x="768" y="438"/>
                  </a:cubicBezTo>
                  <a:cubicBezTo>
                    <a:pt x="768" y="205"/>
                    <a:pt x="601" y="5"/>
                    <a:pt x="401" y="5"/>
                  </a:cubicBezTo>
                  <a:cubicBezTo>
                    <a:pt x="384" y="2"/>
                    <a:pt x="367" y="0"/>
                    <a:pt x="35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 name="Google Shape;958;p57"/>
            <p:cNvSpPr/>
            <p:nvPr/>
          </p:nvSpPr>
          <p:spPr>
            <a:xfrm>
              <a:off x="5691567" y="2181564"/>
              <a:ext cx="21889" cy="21863"/>
            </a:xfrm>
            <a:custGeom>
              <a:avLst/>
              <a:gdLst/>
              <a:ahLst/>
              <a:cxnLst/>
              <a:rect l="l" t="t" r="r" b="b"/>
              <a:pathLst>
                <a:path w="802" h="801" extrusionOk="0">
                  <a:moveTo>
                    <a:pt x="401" y="0"/>
                  </a:moveTo>
                  <a:cubicBezTo>
                    <a:pt x="201" y="0"/>
                    <a:pt x="34" y="167"/>
                    <a:pt x="1" y="367"/>
                  </a:cubicBezTo>
                  <a:cubicBezTo>
                    <a:pt x="1" y="601"/>
                    <a:pt x="167" y="801"/>
                    <a:pt x="368" y="801"/>
                  </a:cubicBezTo>
                  <a:cubicBezTo>
                    <a:pt x="568" y="801"/>
                    <a:pt x="801" y="634"/>
                    <a:pt x="801" y="434"/>
                  </a:cubicBezTo>
                  <a:cubicBezTo>
                    <a:pt x="801" y="200"/>
                    <a:pt x="634" y="0"/>
                    <a:pt x="40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 name="Google Shape;959;p57"/>
            <p:cNvSpPr/>
            <p:nvPr/>
          </p:nvSpPr>
          <p:spPr>
            <a:xfrm>
              <a:off x="5633300" y="2210140"/>
              <a:ext cx="49208" cy="23337"/>
            </a:xfrm>
            <a:custGeom>
              <a:avLst/>
              <a:gdLst/>
              <a:ahLst/>
              <a:cxnLst/>
              <a:rect l="l" t="t" r="r" b="b"/>
              <a:pathLst>
                <a:path w="1803" h="855" extrusionOk="0">
                  <a:moveTo>
                    <a:pt x="187" y="1"/>
                  </a:moveTo>
                  <a:cubicBezTo>
                    <a:pt x="174" y="1"/>
                    <a:pt x="159" y="9"/>
                    <a:pt x="134" y="21"/>
                  </a:cubicBezTo>
                  <a:cubicBezTo>
                    <a:pt x="101" y="21"/>
                    <a:pt x="34" y="87"/>
                    <a:pt x="34" y="121"/>
                  </a:cubicBezTo>
                  <a:cubicBezTo>
                    <a:pt x="1" y="321"/>
                    <a:pt x="134" y="521"/>
                    <a:pt x="301" y="655"/>
                  </a:cubicBezTo>
                  <a:cubicBezTo>
                    <a:pt x="501" y="788"/>
                    <a:pt x="668" y="855"/>
                    <a:pt x="868" y="855"/>
                  </a:cubicBezTo>
                  <a:cubicBezTo>
                    <a:pt x="1035" y="855"/>
                    <a:pt x="1302" y="821"/>
                    <a:pt x="1469" y="688"/>
                  </a:cubicBezTo>
                  <a:cubicBezTo>
                    <a:pt x="1635" y="588"/>
                    <a:pt x="1769" y="421"/>
                    <a:pt x="1802" y="188"/>
                  </a:cubicBezTo>
                  <a:cubicBezTo>
                    <a:pt x="1802" y="154"/>
                    <a:pt x="1802" y="154"/>
                    <a:pt x="1769" y="121"/>
                  </a:cubicBezTo>
                  <a:cubicBezTo>
                    <a:pt x="1735" y="104"/>
                    <a:pt x="1710" y="96"/>
                    <a:pt x="1690" y="96"/>
                  </a:cubicBezTo>
                  <a:cubicBezTo>
                    <a:pt x="1669" y="96"/>
                    <a:pt x="1652" y="104"/>
                    <a:pt x="1635" y="121"/>
                  </a:cubicBezTo>
                  <a:cubicBezTo>
                    <a:pt x="1535" y="254"/>
                    <a:pt x="1435" y="321"/>
                    <a:pt x="1302" y="388"/>
                  </a:cubicBezTo>
                  <a:cubicBezTo>
                    <a:pt x="1168" y="421"/>
                    <a:pt x="1035" y="421"/>
                    <a:pt x="935" y="421"/>
                  </a:cubicBezTo>
                  <a:cubicBezTo>
                    <a:pt x="801" y="421"/>
                    <a:pt x="668" y="388"/>
                    <a:pt x="535" y="321"/>
                  </a:cubicBezTo>
                  <a:cubicBezTo>
                    <a:pt x="434" y="288"/>
                    <a:pt x="334" y="221"/>
                    <a:pt x="268" y="87"/>
                  </a:cubicBezTo>
                  <a:cubicBezTo>
                    <a:pt x="225" y="24"/>
                    <a:pt x="210" y="1"/>
                    <a:pt x="18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93546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51"/>
                                        </p:tgtEl>
                                        <p:attrNameLst>
                                          <p:attrName>style.visibility</p:attrName>
                                        </p:attrNameLst>
                                      </p:cBhvr>
                                      <p:to>
                                        <p:strVal val="visible"/>
                                      </p:to>
                                    </p:set>
                                    <p:animEffect transition="in" filter="fade">
                                      <p:cBhvr>
                                        <p:cTn id="7" dur="1000"/>
                                        <p:tgtEl>
                                          <p:spTgt spid="9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48"/>
        <p:cNvGrpSpPr/>
        <p:nvPr/>
      </p:nvGrpSpPr>
      <p:grpSpPr>
        <a:xfrm>
          <a:off x="0" y="0"/>
          <a:ext cx="0" cy="0"/>
          <a:chOff x="0" y="0"/>
          <a:chExt cx="0" cy="0"/>
        </a:xfrm>
      </p:grpSpPr>
      <p:sp>
        <p:nvSpPr>
          <p:cNvPr id="949" name="Google Shape;949;p57"/>
          <p:cNvSpPr txBox="1">
            <a:spLocks noGrp="1"/>
          </p:cNvSpPr>
          <p:nvPr>
            <p:ph type="title"/>
          </p:nvPr>
        </p:nvSpPr>
        <p:spPr>
          <a:xfrm>
            <a:off x="623400" y="445025"/>
            <a:ext cx="780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dirty="0" smtClean="0">
                <a:latin typeface="Letterjoin-Air Plus 33" panose="02000805000000020003" pitchFamily="50" charset="0"/>
              </a:rPr>
              <a:t>Enhanced Provision</a:t>
            </a:r>
            <a:endParaRPr dirty="0">
              <a:latin typeface="Letterjoin-Air Plus 33" panose="02000805000000020003" pitchFamily="50" charset="0"/>
            </a:endParaRPr>
          </a:p>
        </p:txBody>
      </p:sp>
      <p:sp>
        <p:nvSpPr>
          <p:cNvPr id="950" name="Google Shape;950;p57"/>
          <p:cNvSpPr txBox="1">
            <a:spLocks noGrp="1"/>
          </p:cNvSpPr>
          <p:nvPr>
            <p:ph type="body" idx="1"/>
          </p:nvPr>
        </p:nvSpPr>
        <p:spPr>
          <a:xfrm>
            <a:off x="552503" y="1246908"/>
            <a:ext cx="7952700" cy="3089700"/>
          </a:xfrm>
          <a:prstGeom prst="rect">
            <a:avLst/>
          </a:prstGeom>
        </p:spPr>
        <p:txBody>
          <a:bodyPr spcFirstLastPara="1" wrap="square" lIns="91425" tIns="91425" rIns="91425" bIns="91425" anchor="t" anchorCtr="0">
            <a:noAutofit/>
          </a:bodyPr>
          <a:lstStyle/>
          <a:p>
            <a:pPr marL="0" lvl="0" indent="0">
              <a:lnSpc>
                <a:spcPct val="100000"/>
              </a:lnSpc>
              <a:spcBef>
                <a:spcPct val="20000"/>
              </a:spcBef>
              <a:buClrTx/>
              <a:buSzTx/>
              <a:buNone/>
            </a:pPr>
            <a:endParaRPr lang="en-GB" sz="1800" kern="1200" dirty="0">
              <a:solidFill>
                <a:schemeClr val="bg2"/>
              </a:solidFill>
              <a:latin typeface="Letter-join 33" panose="02000805000000020003"/>
              <a:ea typeface="+mn-ea"/>
              <a:cs typeface="+mn-cs"/>
            </a:endParaRPr>
          </a:p>
          <a:p>
            <a:pPr marL="342900" indent="-342900">
              <a:lnSpc>
                <a:spcPct val="100000"/>
              </a:lnSpc>
              <a:spcBef>
                <a:spcPct val="20000"/>
              </a:spcBef>
              <a:buClrTx/>
              <a:buSzTx/>
              <a:buFont typeface="Arial" pitchFamily="34" charset="0"/>
              <a:buChar char="•"/>
            </a:pPr>
            <a:r>
              <a:rPr lang="en-GB" sz="1800" dirty="0" smtClean="0">
                <a:latin typeface="Letter-join 33" panose="02000805000000020003"/>
              </a:rPr>
              <a:t>Formal </a:t>
            </a:r>
            <a:r>
              <a:rPr lang="en-GB" sz="1800" smtClean="0">
                <a:latin typeface="Letter-join 33" panose="02000805000000020003"/>
              </a:rPr>
              <a:t>lesson inputs</a:t>
            </a:r>
            <a:endParaRPr lang="en-GB" sz="1800" dirty="0" smtClean="0">
              <a:latin typeface="Letter-join 33" panose="02000805000000020003"/>
            </a:endParaRPr>
          </a:p>
          <a:p>
            <a:pPr marL="342900" indent="-342900">
              <a:lnSpc>
                <a:spcPct val="100000"/>
              </a:lnSpc>
              <a:spcBef>
                <a:spcPct val="20000"/>
              </a:spcBef>
              <a:buClrTx/>
              <a:buSzTx/>
              <a:buFont typeface="Arial" pitchFamily="34" charset="0"/>
              <a:buChar char="•"/>
            </a:pPr>
            <a:r>
              <a:rPr lang="en-GB" sz="1800" dirty="0" smtClean="0">
                <a:latin typeface="Letter-join 33" panose="02000805000000020003"/>
              </a:rPr>
              <a:t>Purposeful </a:t>
            </a:r>
            <a:r>
              <a:rPr lang="en-GB" sz="1800" dirty="0">
                <a:latin typeface="Letter-join 33" panose="02000805000000020003"/>
              </a:rPr>
              <a:t>and engaging learning environment, indoors and out, where children can explore and learn throughout the day. </a:t>
            </a:r>
            <a:endParaRPr lang="en-GB" sz="1800" dirty="0" smtClean="0">
              <a:latin typeface="Letter-join 33" panose="02000805000000020003"/>
            </a:endParaRPr>
          </a:p>
          <a:p>
            <a:pPr marL="342900" indent="-342900">
              <a:lnSpc>
                <a:spcPct val="100000"/>
              </a:lnSpc>
              <a:spcBef>
                <a:spcPct val="20000"/>
              </a:spcBef>
              <a:buClrTx/>
              <a:buSzTx/>
              <a:buFont typeface="Arial" pitchFamily="34" charset="0"/>
              <a:buChar char="•"/>
            </a:pPr>
            <a:r>
              <a:rPr lang="en-GB" sz="1800" dirty="0" smtClean="0">
                <a:latin typeface="Letter-join 33" panose="02000805000000020003"/>
              </a:rPr>
              <a:t>Teachers </a:t>
            </a:r>
            <a:r>
              <a:rPr lang="en-GB" sz="1800" dirty="0">
                <a:latin typeface="Letter-join 33" panose="02000805000000020003"/>
              </a:rPr>
              <a:t>plan and resource </a:t>
            </a:r>
            <a:r>
              <a:rPr lang="en-GB" sz="1800" dirty="0" smtClean="0">
                <a:latin typeface="Letter-join 33" panose="02000805000000020003"/>
              </a:rPr>
              <a:t>opportunities, </a:t>
            </a:r>
            <a:r>
              <a:rPr lang="en-GB" sz="1800" dirty="0">
                <a:latin typeface="Letter-join 33" panose="02000805000000020003"/>
              </a:rPr>
              <a:t>with a focus on consolidating and deepening knowledge and skills covered </a:t>
            </a:r>
            <a:r>
              <a:rPr lang="en-GB" sz="1800" dirty="0" smtClean="0">
                <a:latin typeface="Letter-join 33" panose="02000805000000020003"/>
              </a:rPr>
              <a:t>within </a:t>
            </a:r>
            <a:r>
              <a:rPr lang="en-GB" sz="1800" dirty="0">
                <a:latin typeface="Letter-join 33" panose="02000805000000020003"/>
              </a:rPr>
              <a:t>our </a:t>
            </a:r>
            <a:r>
              <a:rPr lang="en-GB" sz="1800" dirty="0" smtClean="0">
                <a:latin typeface="Letter-join 33" panose="02000805000000020003"/>
              </a:rPr>
              <a:t>curriculum.</a:t>
            </a:r>
          </a:p>
          <a:p>
            <a:pPr marL="342900" indent="-342900">
              <a:lnSpc>
                <a:spcPct val="100000"/>
              </a:lnSpc>
              <a:spcBef>
                <a:spcPct val="20000"/>
              </a:spcBef>
              <a:buClrTx/>
              <a:buSzTx/>
              <a:buFont typeface="Arial" pitchFamily="34" charset="0"/>
              <a:buChar char="•"/>
            </a:pPr>
            <a:r>
              <a:rPr lang="en-GB" sz="1800" dirty="0" smtClean="0">
                <a:latin typeface="Letter-join 33" panose="02000805000000020003"/>
              </a:rPr>
              <a:t>Children have FUN!</a:t>
            </a:r>
            <a:endParaRPr dirty="0"/>
          </a:p>
        </p:txBody>
      </p:sp>
      <p:grpSp>
        <p:nvGrpSpPr>
          <p:cNvPr id="951" name="Google Shape;951;p57"/>
          <p:cNvGrpSpPr/>
          <p:nvPr/>
        </p:nvGrpSpPr>
        <p:grpSpPr>
          <a:xfrm>
            <a:off x="7055419" y="360481"/>
            <a:ext cx="734917" cy="808846"/>
            <a:chOff x="5571650" y="2059975"/>
            <a:chExt cx="445350" cy="490150"/>
          </a:xfrm>
        </p:grpSpPr>
        <p:sp>
          <p:nvSpPr>
            <p:cNvPr id="952" name="Google Shape;952;p57"/>
            <p:cNvSpPr/>
            <p:nvPr/>
          </p:nvSpPr>
          <p:spPr>
            <a:xfrm>
              <a:off x="5571650" y="2059975"/>
              <a:ext cx="445350" cy="490150"/>
            </a:xfrm>
            <a:custGeom>
              <a:avLst/>
              <a:gdLst/>
              <a:ahLst/>
              <a:cxnLst/>
              <a:rect l="l" t="t" r="r" b="b"/>
              <a:pathLst>
                <a:path w="17814" h="19606" extrusionOk="0">
                  <a:moveTo>
                    <a:pt x="11439" y="1"/>
                  </a:moveTo>
                  <a:cubicBezTo>
                    <a:pt x="9178" y="1"/>
                    <a:pt x="1533" y="1745"/>
                    <a:pt x="734" y="3214"/>
                  </a:cubicBezTo>
                  <a:cubicBezTo>
                    <a:pt x="201" y="4181"/>
                    <a:pt x="0" y="7884"/>
                    <a:pt x="701" y="8951"/>
                  </a:cubicBezTo>
                  <a:cubicBezTo>
                    <a:pt x="701" y="8951"/>
                    <a:pt x="990" y="8896"/>
                    <a:pt x="1415" y="8896"/>
                  </a:cubicBezTo>
                  <a:cubicBezTo>
                    <a:pt x="2352" y="8896"/>
                    <a:pt x="3951" y="9165"/>
                    <a:pt x="4570" y="10886"/>
                  </a:cubicBezTo>
                  <a:cubicBezTo>
                    <a:pt x="5871" y="14522"/>
                    <a:pt x="2836" y="15990"/>
                    <a:pt x="2836" y="15990"/>
                  </a:cubicBezTo>
                  <a:cubicBezTo>
                    <a:pt x="2669" y="17190"/>
                    <a:pt x="3403" y="19259"/>
                    <a:pt x="4404" y="19559"/>
                  </a:cubicBezTo>
                  <a:cubicBezTo>
                    <a:pt x="4525" y="19591"/>
                    <a:pt x="4688" y="19605"/>
                    <a:pt x="4881" y="19605"/>
                  </a:cubicBezTo>
                  <a:cubicBezTo>
                    <a:pt x="6278" y="19605"/>
                    <a:pt x="9240" y="18858"/>
                    <a:pt x="9240" y="18858"/>
                  </a:cubicBezTo>
                  <a:cubicBezTo>
                    <a:pt x="9240" y="18858"/>
                    <a:pt x="7839" y="10619"/>
                    <a:pt x="7072" y="7550"/>
                  </a:cubicBezTo>
                  <a:cubicBezTo>
                    <a:pt x="6443" y="4793"/>
                    <a:pt x="6217" y="2628"/>
                    <a:pt x="7412" y="2628"/>
                  </a:cubicBezTo>
                  <a:cubicBezTo>
                    <a:pt x="7547" y="2628"/>
                    <a:pt x="7700" y="2656"/>
                    <a:pt x="7873" y="2713"/>
                  </a:cubicBezTo>
                  <a:cubicBezTo>
                    <a:pt x="10141" y="3481"/>
                    <a:pt x="11375" y="10953"/>
                    <a:pt x="13010" y="17691"/>
                  </a:cubicBezTo>
                  <a:cubicBezTo>
                    <a:pt x="13051" y="17703"/>
                    <a:pt x="13110" y="17708"/>
                    <a:pt x="13185" y="17708"/>
                  </a:cubicBezTo>
                  <a:cubicBezTo>
                    <a:pt x="13964" y="17708"/>
                    <a:pt x="16410" y="17082"/>
                    <a:pt x="17079" y="15956"/>
                  </a:cubicBezTo>
                  <a:cubicBezTo>
                    <a:pt x="17813" y="14689"/>
                    <a:pt x="16846" y="11920"/>
                    <a:pt x="16179" y="11220"/>
                  </a:cubicBezTo>
                  <a:cubicBezTo>
                    <a:pt x="16179" y="11220"/>
                    <a:pt x="15802" y="11322"/>
                    <a:pt x="15286" y="11322"/>
                  </a:cubicBezTo>
                  <a:cubicBezTo>
                    <a:pt x="14362" y="11322"/>
                    <a:pt x="12992" y="10993"/>
                    <a:pt x="12543" y="9151"/>
                  </a:cubicBezTo>
                  <a:cubicBezTo>
                    <a:pt x="11842" y="6383"/>
                    <a:pt x="14711" y="4848"/>
                    <a:pt x="14711" y="4848"/>
                  </a:cubicBezTo>
                  <a:cubicBezTo>
                    <a:pt x="14578" y="3881"/>
                    <a:pt x="13377" y="145"/>
                    <a:pt x="11709" y="12"/>
                  </a:cubicBezTo>
                  <a:cubicBezTo>
                    <a:pt x="11630" y="4"/>
                    <a:pt x="11540" y="1"/>
                    <a:pt x="11439" y="1"/>
                  </a:cubicBezTo>
                  <a:close/>
                </a:path>
              </a:pathLst>
            </a:custGeom>
            <a:solidFill>
              <a:schemeClr val="accent4"/>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 name="Google Shape;953;p57"/>
            <p:cNvSpPr/>
            <p:nvPr/>
          </p:nvSpPr>
          <p:spPr>
            <a:xfrm>
              <a:off x="5866850" y="2180325"/>
              <a:ext cx="109275" cy="162675"/>
            </a:xfrm>
            <a:custGeom>
              <a:avLst/>
              <a:gdLst/>
              <a:ahLst/>
              <a:cxnLst/>
              <a:rect l="l" t="t" r="r" b="b"/>
              <a:pathLst>
                <a:path w="4371" h="6507" extrusionOk="0">
                  <a:moveTo>
                    <a:pt x="2870" y="1"/>
                  </a:moveTo>
                  <a:lnTo>
                    <a:pt x="2870" y="1"/>
                  </a:lnTo>
                  <a:cubicBezTo>
                    <a:pt x="2869" y="1"/>
                    <a:pt x="1" y="1536"/>
                    <a:pt x="701" y="4304"/>
                  </a:cubicBezTo>
                  <a:cubicBezTo>
                    <a:pt x="1174" y="6174"/>
                    <a:pt x="2562" y="6507"/>
                    <a:pt x="3488" y="6507"/>
                  </a:cubicBezTo>
                  <a:cubicBezTo>
                    <a:pt x="4000" y="6507"/>
                    <a:pt x="4371" y="6406"/>
                    <a:pt x="4371" y="6406"/>
                  </a:cubicBezTo>
                  <a:cubicBezTo>
                    <a:pt x="3704" y="5738"/>
                    <a:pt x="2269" y="6172"/>
                    <a:pt x="2002" y="3704"/>
                  </a:cubicBezTo>
                  <a:cubicBezTo>
                    <a:pt x="1769" y="2069"/>
                    <a:pt x="2903" y="435"/>
                    <a:pt x="2870" y="1"/>
                  </a:cubicBezTo>
                  <a:close/>
                </a:path>
              </a:pathLst>
            </a:custGeom>
            <a:solidFill>
              <a:schemeClr val="accent5"/>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 name="Google Shape;954;p57"/>
            <p:cNvSpPr/>
            <p:nvPr/>
          </p:nvSpPr>
          <p:spPr>
            <a:xfrm>
              <a:off x="5726050" y="2125875"/>
              <a:ext cx="170025" cy="405575"/>
            </a:xfrm>
            <a:custGeom>
              <a:avLst/>
              <a:gdLst/>
              <a:ahLst/>
              <a:cxnLst/>
              <a:rect l="l" t="t" r="r" b="b"/>
              <a:pathLst>
                <a:path w="6801" h="16223" extrusionOk="0">
                  <a:moveTo>
                    <a:pt x="1218" y="0"/>
                  </a:moveTo>
                  <a:cubicBezTo>
                    <a:pt x="0" y="0"/>
                    <a:pt x="201" y="2145"/>
                    <a:pt x="863" y="4914"/>
                  </a:cubicBezTo>
                  <a:cubicBezTo>
                    <a:pt x="1563" y="7950"/>
                    <a:pt x="3031" y="16222"/>
                    <a:pt x="3031" y="16222"/>
                  </a:cubicBezTo>
                  <a:cubicBezTo>
                    <a:pt x="3031" y="16222"/>
                    <a:pt x="3365" y="15388"/>
                    <a:pt x="4132" y="15122"/>
                  </a:cubicBezTo>
                  <a:cubicBezTo>
                    <a:pt x="4397" y="15055"/>
                    <a:pt x="4939" y="14887"/>
                    <a:pt x="5634" y="14887"/>
                  </a:cubicBezTo>
                  <a:cubicBezTo>
                    <a:pt x="5989" y="14887"/>
                    <a:pt x="6383" y="14931"/>
                    <a:pt x="6800" y="15055"/>
                  </a:cubicBezTo>
                  <a:cubicBezTo>
                    <a:pt x="5166" y="8317"/>
                    <a:pt x="3965" y="845"/>
                    <a:pt x="1663" y="77"/>
                  </a:cubicBezTo>
                  <a:cubicBezTo>
                    <a:pt x="1497" y="25"/>
                    <a:pt x="1349" y="0"/>
                    <a:pt x="1218" y="0"/>
                  </a:cubicBezTo>
                  <a:close/>
                </a:path>
              </a:pathLst>
            </a:custGeom>
            <a:solidFill>
              <a:schemeClr val="accent1"/>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 name="Google Shape;955;p57"/>
            <p:cNvSpPr/>
            <p:nvPr/>
          </p:nvSpPr>
          <p:spPr>
            <a:xfrm>
              <a:off x="5587500" y="2280575"/>
              <a:ext cx="130950" cy="178325"/>
            </a:xfrm>
            <a:custGeom>
              <a:avLst/>
              <a:gdLst/>
              <a:ahLst/>
              <a:cxnLst/>
              <a:rect l="l" t="t" r="r" b="b"/>
              <a:pathLst>
                <a:path w="5238" h="7133" extrusionOk="0">
                  <a:moveTo>
                    <a:pt x="617" y="1"/>
                  </a:moveTo>
                  <a:cubicBezTo>
                    <a:pt x="295" y="1"/>
                    <a:pt x="68" y="29"/>
                    <a:pt x="13" y="29"/>
                  </a:cubicBezTo>
                  <a:cubicBezTo>
                    <a:pt x="6" y="29"/>
                    <a:pt x="1" y="28"/>
                    <a:pt x="0" y="27"/>
                  </a:cubicBezTo>
                  <a:lnTo>
                    <a:pt x="0" y="27"/>
                  </a:lnTo>
                  <a:cubicBezTo>
                    <a:pt x="67" y="161"/>
                    <a:pt x="167" y="227"/>
                    <a:pt x="234" y="294"/>
                  </a:cubicBezTo>
                  <a:cubicBezTo>
                    <a:pt x="1234" y="794"/>
                    <a:pt x="1668" y="995"/>
                    <a:pt x="2402" y="2963"/>
                  </a:cubicBezTo>
                  <a:cubicBezTo>
                    <a:pt x="2936" y="4397"/>
                    <a:pt x="2335" y="5865"/>
                    <a:pt x="2168" y="7132"/>
                  </a:cubicBezTo>
                  <a:cubicBezTo>
                    <a:pt x="2168" y="7132"/>
                    <a:pt x="5237" y="5665"/>
                    <a:pt x="3903" y="2029"/>
                  </a:cubicBezTo>
                  <a:cubicBezTo>
                    <a:pt x="3256" y="232"/>
                    <a:pt x="1543" y="1"/>
                    <a:pt x="617" y="1"/>
                  </a:cubicBezTo>
                  <a:close/>
                </a:path>
              </a:pathLst>
            </a:custGeom>
            <a:solidFill>
              <a:schemeClr val="accent5"/>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 name="Google Shape;956;p57"/>
            <p:cNvSpPr/>
            <p:nvPr/>
          </p:nvSpPr>
          <p:spPr>
            <a:xfrm>
              <a:off x="5808475" y="2290425"/>
              <a:ext cx="33400" cy="33375"/>
            </a:xfrm>
            <a:custGeom>
              <a:avLst/>
              <a:gdLst/>
              <a:ahLst/>
              <a:cxnLst/>
              <a:rect l="l" t="t" r="r" b="b"/>
              <a:pathLst>
                <a:path w="1336" h="1335" extrusionOk="0">
                  <a:moveTo>
                    <a:pt x="701" y="0"/>
                  </a:moveTo>
                  <a:cubicBezTo>
                    <a:pt x="601" y="0"/>
                    <a:pt x="535" y="0"/>
                    <a:pt x="435" y="33"/>
                  </a:cubicBezTo>
                  <a:cubicBezTo>
                    <a:pt x="368" y="100"/>
                    <a:pt x="268" y="134"/>
                    <a:pt x="234" y="167"/>
                  </a:cubicBezTo>
                  <a:cubicBezTo>
                    <a:pt x="168" y="200"/>
                    <a:pt x="101" y="300"/>
                    <a:pt x="68" y="400"/>
                  </a:cubicBezTo>
                  <a:cubicBezTo>
                    <a:pt x="34" y="467"/>
                    <a:pt x="1" y="567"/>
                    <a:pt x="1" y="634"/>
                  </a:cubicBezTo>
                  <a:lnTo>
                    <a:pt x="1" y="801"/>
                  </a:lnTo>
                  <a:cubicBezTo>
                    <a:pt x="34" y="934"/>
                    <a:pt x="68" y="1001"/>
                    <a:pt x="168" y="1101"/>
                  </a:cubicBezTo>
                  <a:lnTo>
                    <a:pt x="268" y="1234"/>
                  </a:lnTo>
                  <a:cubicBezTo>
                    <a:pt x="368" y="1301"/>
                    <a:pt x="501" y="1334"/>
                    <a:pt x="601" y="1334"/>
                  </a:cubicBezTo>
                  <a:cubicBezTo>
                    <a:pt x="701" y="1334"/>
                    <a:pt x="768" y="1334"/>
                    <a:pt x="868" y="1301"/>
                  </a:cubicBezTo>
                  <a:cubicBezTo>
                    <a:pt x="935" y="1268"/>
                    <a:pt x="1035" y="1234"/>
                    <a:pt x="1068" y="1168"/>
                  </a:cubicBezTo>
                  <a:cubicBezTo>
                    <a:pt x="1168" y="1134"/>
                    <a:pt x="1202" y="1034"/>
                    <a:pt x="1235" y="967"/>
                  </a:cubicBezTo>
                  <a:cubicBezTo>
                    <a:pt x="1268" y="901"/>
                    <a:pt x="1335" y="801"/>
                    <a:pt x="1335" y="734"/>
                  </a:cubicBezTo>
                  <a:lnTo>
                    <a:pt x="1335" y="567"/>
                  </a:lnTo>
                  <a:cubicBezTo>
                    <a:pt x="1268" y="434"/>
                    <a:pt x="1235" y="334"/>
                    <a:pt x="1168" y="267"/>
                  </a:cubicBezTo>
                  <a:lnTo>
                    <a:pt x="1035" y="134"/>
                  </a:lnTo>
                  <a:cubicBezTo>
                    <a:pt x="935" y="67"/>
                    <a:pt x="835" y="0"/>
                    <a:pt x="70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 name="Google Shape;957;p57"/>
            <p:cNvSpPr/>
            <p:nvPr/>
          </p:nvSpPr>
          <p:spPr>
            <a:xfrm>
              <a:off x="5604180" y="2176896"/>
              <a:ext cx="20961" cy="22000"/>
            </a:xfrm>
            <a:custGeom>
              <a:avLst/>
              <a:gdLst/>
              <a:ahLst/>
              <a:cxnLst/>
              <a:rect l="l" t="t" r="r" b="b"/>
              <a:pathLst>
                <a:path w="768" h="806" extrusionOk="0">
                  <a:moveTo>
                    <a:pt x="350" y="0"/>
                  </a:moveTo>
                  <a:cubicBezTo>
                    <a:pt x="173" y="0"/>
                    <a:pt x="31" y="158"/>
                    <a:pt x="0" y="371"/>
                  </a:cubicBezTo>
                  <a:cubicBezTo>
                    <a:pt x="0" y="605"/>
                    <a:pt x="134" y="805"/>
                    <a:pt x="367" y="805"/>
                  </a:cubicBezTo>
                  <a:cubicBezTo>
                    <a:pt x="567" y="805"/>
                    <a:pt x="768" y="638"/>
                    <a:pt x="768" y="438"/>
                  </a:cubicBezTo>
                  <a:cubicBezTo>
                    <a:pt x="768" y="205"/>
                    <a:pt x="601" y="5"/>
                    <a:pt x="401" y="5"/>
                  </a:cubicBezTo>
                  <a:cubicBezTo>
                    <a:pt x="384" y="2"/>
                    <a:pt x="367" y="0"/>
                    <a:pt x="35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 name="Google Shape;958;p57"/>
            <p:cNvSpPr/>
            <p:nvPr/>
          </p:nvSpPr>
          <p:spPr>
            <a:xfrm>
              <a:off x="5691567" y="2181564"/>
              <a:ext cx="21889" cy="21863"/>
            </a:xfrm>
            <a:custGeom>
              <a:avLst/>
              <a:gdLst/>
              <a:ahLst/>
              <a:cxnLst/>
              <a:rect l="l" t="t" r="r" b="b"/>
              <a:pathLst>
                <a:path w="802" h="801" extrusionOk="0">
                  <a:moveTo>
                    <a:pt x="401" y="0"/>
                  </a:moveTo>
                  <a:cubicBezTo>
                    <a:pt x="201" y="0"/>
                    <a:pt x="34" y="167"/>
                    <a:pt x="1" y="367"/>
                  </a:cubicBezTo>
                  <a:cubicBezTo>
                    <a:pt x="1" y="601"/>
                    <a:pt x="167" y="801"/>
                    <a:pt x="368" y="801"/>
                  </a:cubicBezTo>
                  <a:cubicBezTo>
                    <a:pt x="568" y="801"/>
                    <a:pt x="801" y="634"/>
                    <a:pt x="801" y="434"/>
                  </a:cubicBezTo>
                  <a:cubicBezTo>
                    <a:pt x="801" y="200"/>
                    <a:pt x="634" y="0"/>
                    <a:pt x="40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 name="Google Shape;959;p57"/>
            <p:cNvSpPr/>
            <p:nvPr/>
          </p:nvSpPr>
          <p:spPr>
            <a:xfrm>
              <a:off x="5633300" y="2210140"/>
              <a:ext cx="49208" cy="23337"/>
            </a:xfrm>
            <a:custGeom>
              <a:avLst/>
              <a:gdLst/>
              <a:ahLst/>
              <a:cxnLst/>
              <a:rect l="l" t="t" r="r" b="b"/>
              <a:pathLst>
                <a:path w="1803" h="855" extrusionOk="0">
                  <a:moveTo>
                    <a:pt x="187" y="1"/>
                  </a:moveTo>
                  <a:cubicBezTo>
                    <a:pt x="174" y="1"/>
                    <a:pt x="159" y="9"/>
                    <a:pt x="134" y="21"/>
                  </a:cubicBezTo>
                  <a:cubicBezTo>
                    <a:pt x="101" y="21"/>
                    <a:pt x="34" y="87"/>
                    <a:pt x="34" y="121"/>
                  </a:cubicBezTo>
                  <a:cubicBezTo>
                    <a:pt x="1" y="321"/>
                    <a:pt x="134" y="521"/>
                    <a:pt x="301" y="655"/>
                  </a:cubicBezTo>
                  <a:cubicBezTo>
                    <a:pt x="501" y="788"/>
                    <a:pt x="668" y="855"/>
                    <a:pt x="868" y="855"/>
                  </a:cubicBezTo>
                  <a:cubicBezTo>
                    <a:pt x="1035" y="855"/>
                    <a:pt x="1302" y="821"/>
                    <a:pt x="1469" y="688"/>
                  </a:cubicBezTo>
                  <a:cubicBezTo>
                    <a:pt x="1635" y="588"/>
                    <a:pt x="1769" y="421"/>
                    <a:pt x="1802" y="188"/>
                  </a:cubicBezTo>
                  <a:cubicBezTo>
                    <a:pt x="1802" y="154"/>
                    <a:pt x="1802" y="154"/>
                    <a:pt x="1769" y="121"/>
                  </a:cubicBezTo>
                  <a:cubicBezTo>
                    <a:pt x="1735" y="104"/>
                    <a:pt x="1710" y="96"/>
                    <a:pt x="1690" y="96"/>
                  </a:cubicBezTo>
                  <a:cubicBezTo>
                    <a:pt x="1669" y="96"/>
                    <a:pt x="1652" y="104"/>
                    <a:pt x="1635" y="121"/>
                  </a:cubicBezTo>
                  <a:cubicBezTo>
                    <a:pt x="1535" y="254"/>
                    <a:pt x="1435" y="321"/>
                    <a:pt x="1302" y="388"/>
                  </a:cubicBezTo>
                  <a:cubicBezTo>
                    <a:pt x="1168" y="421"/>
                    <a:pt x="1035" y="421"/>
                    <a:pt x="935" y="421"/>
                  </a:cubicBezTo>
                  <a:cubicBezTo>
                    <a:pt x="801" y="421"/>
                    <a:pt x="668" y="388"/>
                    <a:pt x="535" y="321"/>
                  </a:cubicBezTo>
                  <a:cubicBezTo>
                    <a:pt x="434" y="288"/>
                    <a:pt x="334" y="221"/>
                    <a:pt x="268" y="87"/>
                  </a:cubicBezTo>
                  <a:cubicBezTo>
                    <a:pt x="225" y="24"/>
                    <a:pt x="210" y="1"/>
                    <a:pt x="18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4177340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51"/>
                                        </p:tgtEl>
                                        <p:attrNameLst>
                                          <p:attrName>style.visibility</p:attrName>
                                        </p:attrNameLst>
                                      </p:cBhvr>
                                      <p:to>
                                        <p:strVal val="visible"/>
                                      </p:to>
                                    </p:set>
                                    <p:animEffect transition="in" filter="fade">
                                      <p:cBhvr>
                                        <p:cTn id="7" dur="1000"/>
                                        <p:tgtEl>
                                          <p:spTgt spid="9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63"/>
        <p:cNvGrpSpPr/>
        <p:nvPr/>
      </p:nvGrpSpPr>
      <p:grpSpPr>
        <a:xfrm>
          <a:off x="0" y="0"/>
          <a:ext cx="0" cy="0"/>
          <a:chOff x="0" y="0"/>
          <a:chExt cx="0" cy="0"/>
        </a:xfrm>
      </p:grpSpPr>
      <p:sp>
        <p:nvSpPr>
          <p:cNvPr id="964" name="Google Shape;964;p58"/>
          <p:cNvSpPr txBox="1">
            <a:spLocks noGrp="1"/>
          </p:cNvSpPr>
          <p:nvPr>
            <p:ph type="title"/>
          </p:nvPr>
        </p:nvSpPr>
        <p:spPr>
          <a:xfrm>
            <a:off x="429452" y="201731"/>
            <a:ext cx="7800600" cy="572700"/>
          </a:xfrm>
          <a:prstGeom prst="rect">
            <a:avLst/>
          </a:prstGeom>
        </p:spPr>
        <p:txBody>
          <a:bodyPr spcFirstLastPara="1" wrap="square" lIns="91425" tIns="91425" rIns="91425" bIns="91425" anchor="t" anchorCtr="0">
            <a:noAutofit/>
          </a:bodyPr>
          <a:lstStyle/>
          <a:p>
            <a:pPr>
              <a:lnSpc>
                <a:spcPct val="120000"/>
              </a:lnSpc>
            </a:pPr>
            <a:r>
              <a:rPr lang="en-GB" u="sng" dirty="0">
                <a:latin typeface="Letter-join 33" panose="02000805000000020003" pitchFamily="50" charset="0"/>
              </a:rPr>
              <a:t>A typical day in Year 2:</a:t>
            </a:r>
          </a:p>
        </p:txBody>
      </p:sp>
      <p:sp>
        <p:nvSpPr>
          <p:cNvPr id="972" name="Google Shape;972;p58"/>
          <p:cNvSpPr txBox="1">
            <a:spLocks noGrp="1"/>
          </p:cNvSpPr>
          <p:nvPr>
            <p:ph type="subTitle" idx="8"/>
          </p:nvPr>
        </p:nvSpPr>
        <p:spPr>
          <a:xfrm flipH="1">
            <a:off x="1180276" y="4398216"/>
            <a:ext cx="6686844" cy="577800"/>
          </a:xfrm>
          <a:prstGeom prst="rect">
            <a:avLst/>
          </a:prstGeom>
          <a:noFill/>
          <a:ln>
            <a:solidFill>
              <a:schemeClr val="bg2"/>
            </a:solidFill>
          </a:ln>
        </p:spPr>
        <p:txBody>
          <a:bodyPr spcFirstLastPara="1" wrap="square" lIns="91425" tIns="91425" rIns="91425" bIns="91425" anchor="t" anchorCtr="0">
            <a:normAutofit fontScale="85000" lnSpcReduction="20000"/>
          </a:bodyPr>
          <a:lstStyle/>
          <a:p>
            <a:pPr marL="0" indent="0"/>
            <a:r>
              <a:rPr lang="en-GB" sz="1900" dirty="0">
                <a:latin typeface="Letter-join 33" panose="02000805000000020003" pitchFamily="50" charset="0"/>
              </a:rPr>
              <a:t>In addition, we also teach handwriting, spelling and take part in guided reading lessons each week.</a:t>
            </a:r>
          </a:p>
          <a:p>
            <a:pPr marL="0" lvl="0" indent="0" algn="ctr" rtl="0">
              <a:spcBef>
                <a:spcPts val="0"/>
              </a:spcBef>
              <a:spcAft>
                <a:spcPts val="0"/>
              </a:spcAft>
              <a:buNone/>
            </a:pPr>
            <a:endParaRPr dirty="0"/>
          </a:p>
        </p:txBody>
      </p:sp>
      <p:sp>
        <p:nvSpPr>
          <p:cNvPr id="973" name="Google Shape;973;p58"/>
          <p:cNvSpPr txBox="1">
            <a:spLocks noGrp="1"/>
          </p:cNvSpPr>
          <p:nvPr>
            <p:ph type="title" idx="9"/>
          </p:nvPr>
        </p:nvSpPr>
        <p:spPr>
          <a:xfrm>
            <a:off x="1051705" y="1258589"/>
            <a:ext cx="6943987" cy="3088827"/>
          </a:xfrm>
          <a:prstGeom prst="rect">
            <a:avLst/>
          </a:prstGeom>
        </p:spPr>
        <p:txBody>
          <a:bodyPr spcFirstLastPara="1" wrap="square" lIns="0" tIns="0" rIns="0" bIns="0" anchor="ctr" anchorCtr="0">
            <a:noAutofit/>
          </a:bodyPr>
          <a:lstStyle/>
          <a:p>
            <a:pPr lvl="0" algn="l"/>
            <a:r>
              <a:rPr lang="en" sz="1800" b="0" dirty="0" smtClean="0">
                <a:latin typeface="Letterjoin-Air Plus 33" panose="02000805000000020003" pitchFamily="50" charset="0"/>
              </a:rPr>
              <a:t>Morning activity SODA (spelling, handwriting, number facts)</a:t>
            </a:r>
            <a:br>
              <a:rPr lang="en" sz="1800" b="0" dirty="0" smtClean="0">
                <a:latin typeface="Letterjoin-Air Plus 33" panose="02000805000000020003" pitchFamily="50" charset="0"/>
              </a:rPr>
            </a:br>
            <a:r>
              <a:rPr lang="en" sz="1800" b="0" dirty="0">
                <a:latin typeface="Letterjoin-Air Plus 33" panose="02000805000000020003" pitchFamily="50" charset="0"/>
              </a:rPr>
              <a:t/>
            </a:r>
            <a:br>
              <a:rPr lang="en" sz="1800" b="0" dirty="0">
                <a:latin typeface="Letterjoin-Air Plus 33" panose="02000805000000020003" pitchFamily="50" charset="0"/>
              </a:rPr>
            </a:br>
            <a:r>
              <a:rPr lang="en" sz="1800" b="0" dirty="0" smtClean="0">
                <a:latin typeface="Letterjoin-Air Plus 33" panose="02000805000000020003" pitchFamily="50" charset="0"/>
              </a:rPr>
              <a:t>RWInc</a:t>
            </a:r>
            <a:br>
              <a:rPr lang="en" sz="1800" b="0" dirty="0" smtClean="0">
                <a:latin typeface="Letterjoin-Air Plus 33" panose="02000805000000020003" pitchFamily="50" charset="0"/>
              </a:rPr>
            </a:br>
            <a:r>
              <a:rPr lang="en" sz="1800" b="0" dirty="0">
                <a:latin typeface="Letterjoin-Air Plus 33" panose="02000805000000020003" pitchFamily="50" charset="0"/>
              </a:rPr>
              <a:t/>
            </a:r>
            <a:br>
              <a:rPr lang="en" sz="1800" b="0" dirty="0">
                <a:latin typeface="Letterjoin-Air Plus 33" panose="02000805000000020003" pitchFamily="50" charset="0"/>
              </a:rPr>
            </a:br>
            <a:r>
              <a:rPr lang="en" sz="1800" b="0" dirty="0" smtClean="0">
                <a:latin typeface="Letterjoin-Air Plus 33" panose="02000805000000020003" pitchFamily="50" charset="0"/>
              </a:rPr>
              <a:t>English, Maths</a:t>
            </a:r>
            <a:br>
              <a:rPr lang="en" sz="1800" b="0" dirty="0" smtClean="0">
                <a:latin typeface="Letterjoin-Air Plus 33" panose="02000805000000020003" pitchFamily="50" charset="0"/>
              </a:rPr>
            </a:br>
            <a:r>
              <a:rPr lang="en" sz="1800" b="0" dirty="0" smtClean="0">
                <a:latin typeface="Letterjoin-Air Plus 33" panose="02000805000000020003" pitchFamily="50" charset="0"/>
              </a:rPr>
              <a:t/>
            </a:r>
            <a:br>
              <a:rPr lang="en" sz="1800" b="0" dirty="0" smtClean="0">
                <a:latin typeface="Letterjoin-Air Plus 33" panose="02000805000000020003" pitchFamily="50" charset="0"/>
              </a:rPr>
            </a:br>
            <a:r>
              <a:rPr lang="en" sz="1800" b="0" dirty="0" smtClean="0">
                <a:latin typeface="Letterjoin-Air Plus 33" panose="02000805000000020003" pitchFamily="50" charset="0"/>
              </a:rPr>
              <a:t>Curriculum subjects </a:t>
            </a:r>
            <a:br>
              <a:rPr lang="en" sz="1800" b="0" dirty="0" smtClean="0">
                <a:latin typeface="Letterjoin-Air Plus 33" panose="02000805000000020003" pitchFamily="50" charset="0"/>
              </a:rPr>
            </a:br>
            <a:r>
              <a:rPr lang="en" sz="1800" b="0" dirty="0" smtClean="0">
                <a:latin typeface="Letterjoin-Air Plus 33" panose="02000805000000020003" pitchFamily="50" charset="0"/>
              </a:rPr>
              <a:t>(P.E., R.E., Art, D.T., History, Geography, Forest School) </a:t>
            </a:r>
            <a:r>
              <a:rPr lang="en-GB" sz="1800" b="0" dirty="0">
                <a:latin typeface="Letterjoin-Air Plus 33" panose="02000805000000020003" pitchFamily="50" charset="0"/>
              </a:rPr>
              <a:t/>
            </a:r>
            <a:br>
              <a:rPr lang="en-GB" sz="1800" b="0" dirty="0">
                <a:latin typeface="Letterjoin-Air Plus 33" panose="02000805000000020003" pitchFamily="50" charset="0"/>
              </a:rPr>
            </a:br>
            <a:r>
              <a:rPr lang="en-GB" sz="1800" b="0" dirty="0" smtClean="0">
                <a:latin typeface="Letterjoin-Air Plus 33" panose="02000805000000020003" pitchFamily="50" charset="0"/>
              </a:rPr>
              <a:t/>
            </a:r>
            <a:br>
              <a:rPr lang="en-GB" sz="1800" b="0" dirty="0" smtClean="0">
                <a:latin typeface="Letterjoin-Air Plus 33" panose="02000805000000020003" pitchFamily="50" charset="0"/>
              </a:rPr>
            </a:br>
            <a:r>
              <a:rPr lang="en" sz="1800" b="0" dirty="0" smtClean="0">
                <a:latin typeface="Letterjoin-Air Plus 33" panose="02000805000000020003" pitchFamily="50" charset="0"/>
              </a:rPr>
              <a:t>Collective </a:t>
            </a:r>
            <a:r>
              <a:rPr lang="en" sz="1800" b="0" dirty="0">
                <a:latin typeface="Letterjoin-Air Plus 33" panose="02000805000000020003" pitchFamily="50" charset="0"/>
              </a:rPr>
              <a:t>Worship (assembly)</a:t>
            </a:r>
            <a:endParaRPr sz="1800" b="0" dirty="0">
              <a:latin typeface="Letterjoin-Air Plus 33" panose="02000805000000020003" pitchFamily="50"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29"/>
        <p:cNvGrpSpPr/>
        <p:nvPr/>
      </p:nvGrpSpPr>
      <p:grpSpPr>
        <a:xfrm>
          <a:off x="0" y="0"/>
          <a:ext cx="0" cy="0"/>
          <a:chOff x="0" y="0"/>
          <a:chExt cx="0" cy="0"/>
        </a:xfrm>
      </p:grpSpPr>
      <p:sp>
        <p:nvSpPr>
          <p:cNvPr id="1034" name="Google Shape;1034;p61"/>
          <p:cNvSpPr txBox="1">
            <a:spLocks noGrp="1"/>
          </p:cNvSpPr>
          <p:nvPr>
            <p:ph type="title" idx="4"/>
          </p:nvPr>
        </p:nvSpPr>
        <p:spPr>
          <a:xfrm>
            <a:off x="767255" y="258773"/>
            <a:ext cx="5982586"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u="sng" dirty="0" smtClean="0">
                <a:latin typeface="Letterjoin-Air Plus 33" panose="02000805000000020003" pitchFamily="50" charset="0"/>
              </a:rPr>
              <a:t>P.E. and </a:t>
            </a:r>
            <a:r>
              <a:rPr lang="en" u="sng" smtClean="0">
                <a:latin typeface="Letterjoin-Air Plus 33" panose="02000805000000020003" pitchFamily="50" charset="0"/>
              </a:rPr>
              <a:t>Forest School</a:t>
            </a:r>
            <a:endParaRPr u="sng" dirty="0">
              <a:latin typeface="Letterjoin-Air Plus 33" panose="02000805000000020003" pitchFamily="50"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737139974"/>
              </p:ext>
            </p:extLst>
          </p:nvPr>
        </p:nvGraphicFramePr>
        <p:xfrm>
          <a:off x="1282995" y="1992866"/>
          <a:ext cx="6819014" cy="1767840"/>
        </p:xfrm>
        <a:graphic>
          <a:graphicData uri="http://schemas.openxmlformats.org/drawingml/2006/table">
            <a:tbl>
              <a:tblPr firstRow="1" bandRow="1">
                <a:tableStyleId>{7D8BBB5E-124A-4C69-B025-EC6E2FDA3639}</a:tableStyleId>
              </a:tblPr>
              <a:tblGrid>
                <a:gridCol w="3409507">
                  <a:extLst>
                    <a:ext uri="{9D8B030D-6E8A-4147-A177-3AD203B41FA5}">
                      <a16:colId xmlns:a16="http://schemas.microsoft.com/office/drawing/2014/main" val="225990524"/>
                    </a:ext>
                  </a:extLst>
                </a:gridCol>
                <a:gridCol w="3409507">
                  <a:extLst>
                    <a:ext uri="{9D8B030D-6E8A-4147-A177-3AD203B41FA5}">
                      <a16:colId xmlns:a16="http://schemas.microsoft.com/office/drawing/2014/main" val="2880759859"/>
                    </a:ext>
                  </a:extLst>
                </a:gridCol>
              </a:tblGrid>
              <a:tr h="370840">
                <a:tc>
                  <a:txBody>
                    <a:bodyPr/>
                    <a:lstStyle/>
                    <a:p>
                      <a:pPr algn="ctr"/>
                      <a:r>
                        <a:rPr lang="en-GB" sz="2000" b="0" u="sng" dirty="0" smtClean="0">
                          <a:solidFill>
                            <a:schemeClr val="bg2"/>
                          </a:solidFill>
                          <a:latin typeface="Letterjoin-Air Plus 33" panose="02000805000000020003" pitchFamily="50" charset="0"/>
                        </a:rPr>
                        <a:t>Cedar</a:t>
                      </a:r>
                      <a:endParaRPr lang="en-US" sz="2000" b="0" u="sng" dirty="0">
                        <a:solidFill>
                          <a:schemeClr val="bg2"/>
                        </a:solidFill>
                        <a:latin typeface="Letterjoin-Air Plus 33" panose="02000805000000020003" pitchFamily="50" charset="0"/>
                      </a:endParaRPr>
                    </a:p>
                  </a:txBody>
                  <a:tcPr/>
                </a:tc>
                <a:tc>
                  <a:txBody>
                    <a:bodyPr/>
                    <a:lstStyle/>
                    <a:p>
                      <a:pPr algn="ctr"/>
                      <a:r>
                        <a:rPr lang="en-GB" sz="2000" b="0" u="sng" dirty="0" smtClean="0">
                          <a:solidFill>
                            <a:schemeClr val="bg2"/>
                          </a:solidFill>
                          <a:latin typeface="Letterjoin-Air Plus 33" panose="02000805000000020003" pitchFamily="50" charset="0"/>
                        </a:rPr>
                        <a:t>Silver Birch</a:t>
                      </a:r>
                      <a:endParaRPr lang="en-US" sz="2000" b="0" u="sng" dirty="0">
                        <a:solidFill>
                          <a:schemeClr val="bg2"/>
                        </a:solidFill>
                        <a:latin typeface="Letterjoin-Air Plus 33" panose="02000805000000020003" pitchFamily="50" charset="0"/>
                      </a:endParaRPr>
                    </a:p>
                  </a:txBody>
                  <a:tcPr/>
                </a:tc>
                <a:extLst>
                  <a:ext uri="{0D108BD9-81ED-4DB2-BD59-A6C34878D82A}">
                    <a16:rowId xmlns:a16="http://schemas.microsoft.com/office/drawing/2014/main" val="697299142"/>
                  </a:ext>
                </a:extLst>
              </a:tr>
              <a:tr h="370840">
                <a:tc>
                  <a:txBody>
                    <a:bodyPr/>
                    <a:lstStyle/>
                    <a:p>
                      <a:r>
                        <a:rPr lang="en-GB" dirty="0" smtClean="0">
                          <a:solidFill>
                            <a:schemeClr val="bg2"/>
                          </a:solidFill>
                          <a:latin typeface="Letterjoin-Air Plus 33" panose="02000805000000020003" pitchFamily="50" charset="0"/>
                        </a:rPr>
                        <a:t>Tuesday</a:t>
                      </a:r>
                      <a:r>
                        <a:rPr lang="en-GB" baseline="0" dirty="0" smtClean="0">
                          <a:solidFill>
                            <a:schemeClr val="bg2"/>
                          </a:solidFill>
                          <a:latin typeface="Letterjoin-Air Plus 33" panose="02000805000000020003" pitchFamily="50" charset="0"/>
                        </a:rPr>
                        <a:t> – P.E. kit worn to school.</a:t>
                      </a:r>
                    </a:p>
                    <a:p>
                      <a:endParaRPr lang="en-GB" baseline="0" dirty="0" smtClean="0">
                        <a:solidFill>
                          <a:schemeClr val="bg2"/>
                        </a:solidFill>
                        <a:latin typeface="Letterjoin-Air Plus 33" panose="02000805000000020003" pitchFamily="50" charset="0"/>
                      </a:endParaRPr>
                    </a:p>
                    <a:p>
                      <a:r>
                        <a:rPr lang="en-GB" baseline="0" dirty="0" smtClean="0">
                          <a:solidFill>
                            <a:schemeClr val="bg2"/>
                          </a:solidFill>
                          <a:latin typeface="Letterjoin-Air Plus 33" panose="02000805000000020003" pitchFamily="50" charset="0"/>
                        </a:rPr>
                        <a:t>Friday – Forest school clothes worn to school (P.E. day)</a:t>
                      </a:r>
                      <a:endParaRPr lang="en-US" dirty="0">
                        <a:solidFill>
                          <a:schemeClr val="bg2"/>
                        </a:solidFill>
                        <a:latin typeface="Letterjoin-Air Plus 33" panose="02000805000000020003" pitchFamily="50" charset="0"/>
                      </a:endParaRP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dirty="0" smtClean="0">
                          <a:solidFill>
                            <a:schemeClr val="bg2"/>
                          </a:solidFill>
                          <a:latin typeface="Letterjoin-Air Plus 33" panose="02000805000000020003" pitchFamily="50" charset="0"/>
                        </a:rPr>
                        <a:t>Thursday – </a:t>
                      </a:r>
                      <a:r>
                        <a:rPr lang="en-GB" baseline="0" dirty="0" smtClean="0">
                          <a:solidFill>
                            <a:schemeClr val="bg2"/>
                          </a:solidFill>
                          <a:latin typeface="Letterjoin-Air Plus 33" panose="02000805000000020003" pitchFamily="50" charset="0"/>
                        </a:rPr>
                        <a:t>P.E. kit worn to school.</a:t>
                      </a:r>
                    </a:p>
                    <a:p>
                      <a:endParaRPr lang="en-GB" dirty="0" smtClean="0">
                        <a:solidFill>
                          <a:schemeClr val="bg2"/>
                        </a:solidFill>
                        <a:latin typeface="Letterjoin-Air Plus 33" panose="02000805000000020003" pitchFamily="50" charset="0"/>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dirty="0" smtClean="0">
                          <a:solidFill>
                            <a:schemeClr val="bg2"/>
                          </a:solidFill>
                          <a:latin typeface="Letterjoin-Air Plus 33" panose="02000805000000020003" pitchFamily="50" charset="0"/>
                        </a:rPr>
                        <a:t>Friday – </a:t>
                      </a:r>
                      <a:r>
                        <a:rPr lang="en-GB" baseline="0" dirty="0" smtClean="0">
                          <a:solidFill>
                            <a:schemeClr val="bg2"/>
                          </a:solidFill>
                          <a:latin typeface="Letterjoin-Air Plus 33" panose="02000805000000020003" pitchFamily="50" charset="0"/>
                        </a:rPr>
                        <a:t>Forest school clothes worn to school (P.E. day)</a:t>
                      </a:r>
                      <a:endParaRPr lang="en-US" dirty="0" smtClean="0">
                        <a:solidFill>
                          <a:schemeClr val="bg2"/>
                        </a:solidFill>
                        <a:latin typeface="Letterjoin-Air Plus 33" panose="02000805000000020003" pitchFamily="50" charset="0"/>
                      </a:endParaRPr>
                    </a:p>
                    <a:p>
                      <a:endParaRPr lang="en-US" dirty="0">
                        <a:solidFill>
                          <a:schemeClr val="bg2"/>
                        </a:solidFill>
                        <a:latin typeface="Letterjoin-Air Plus 33" panose="02000805000000020003" pitchFamily="50" charset="0"/>
                      </a:endParaRPr>
                    </a:p>
                  </a:txBody>
                  <a:tcPr/>
                </a:tc>
                <a:extLst>
                  <a:ext uri="{0D108BD9-81ED-4DB2-BD59-A6C34878D82A}">
                    <a16:rowId xmlns:a16="http://schemas.microsoft.com/office/drawing/2014/main" val="2243739767"/>
                  </a:ext>
                </a:extLst>
              </a:tr>
            </a:tbl>
          </a:graphicData>
        </a:graphic>
      </p:graphicFrame>
      <p:sp>
        <p:nvSpPr>
          <p:cNvPr id="4" name="TextBox 3"/>
          <p:cNvSpPr txBox="1"/>
          <p:nvPr/>
        </p:nvSpPr>
        <p:spPr>
          <a:xfrm>
            <a:off x="1417674" y="3678866"/>
            <a:ext cx="6223591" cy="954107"/>
          </a:xfrm>
          <a:prstGeom prst="rect">
            <a:avLst/>
          </a:prstGeom>
          <a:noFill/>
        </p:spPr>
        <p:txBody>
          <a:bodyPr wrap="square" rtlCol="0">
            <a:spAutoFit/>
          </a:bodyPr>
          <a:lstStyle/>
          <a:p>
            <a:pPr algn="ctr"/>
            <a:r>
              <a:rPr lang="en-GB" dirty="0" smtClean="0">
                <a:solidFill>
                  <a:schemeClr val="bg2"/>
                </a:solidFill>
                <a:latin typeface="Letterjoin-Air Plus 33" panose="02000805000000020003" pitchFamily="50" charset="0"/>
              </a:rPr>
              <a:t>Forest school clothes should be old clothes that are dark in colour. </a:t>
            </a:r>
          </a:p>
          <a:p>
            <a:pPr algn="ctr"/>
            <a:r>
              <a:rPr lang="en-GB" dirty="0" smtClean="0">
                <a:solidFill>
                  <a:schemeClr val="bg2"/>
                </a:solidFill>
                <a:latin typeface="Letterjoin-Air Plus 33" panose="02000805000000020003" pitchFamily="50" charset="0"/>
              </a:rPr>
              <a:t>Hair should be tied back as normal.</a:t>
            </a:r>
          </a:p>
          <a:p>
            <a:pPr algn="ctr"/>
            <a:r>
              <a:rPr lang="en-GB" dirty="0" smtClean="0">
                <a:solidFill>
                  <a:schemeClr val="bg2"/>
                </a:solidFill>
                <a:latin typeface="Letterjoin-Air Plus 33" panose="02000805000000020003" pitchFamily="50" charset="0"/>
              </a:rPr>
              <a:t>Earrings removed for P.E. days and forest school days.</a:t>
            </a:r>
            <a:endParaRPr lang="en-US" dirty="0">
              <a:solidFill>
                <a:schemeClr val="bg2"/>
              </a:solidFill>
              <a:latin typeface="Letterjoin-Air Plus 33" panose="02000805000000020003" pitchFamily="50"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42"/>
        <p:cNvGrpSpPr/>
        <p:nvPr/>
      </p:nvGrpSpPr>
      <p:grpSpPr>
        <a:xfrm>
          <a:off x="0" y="0"/>
          <a:ext cx="0" cy="0"/>
          <a:chOff x="0" y="0"/>
          <a:chExt cx="0" cy="0"/>
        </a:xfrm>
      </p:grpSpPr>
      <p:sp>
        <p:nvSpPr>
          <p:cNvPr id="1048" name="Google Shape;1048;p62"/>
          <p:cNvSpPr/>
          <p:nvPr/>
        </p:nvSpPr>
        <p:spPr>
          <a:xfrm>
            <a:off x="4790863" y="967800"/>
            <a:ext cx="578579" cy="468909"/>
          </a:xfrm>
          <a:custGeom>
            <a:avLst/>
            <a:gdLst/>
            <a:ahLst/>
            <a:cxnLst/>
            <a:rect l="l" t="t" r="r" b="b"/>
            <a:pathLst>
              <a:path w="26183" h="21220" extrusionOk="0">
                <a:moveTo>
                  <a:pt x="315" y="9563"/>
                </a:moveTo>
                <a:cubicBezTo>
                  <a:pt x="237" y="9504"/>
                  <a:pt x="189" y="9416"/>
                  <a:pt x="178" y="9320"/>
                </a:cubicBezTo>
                <a:cubicBezTo>
                  <a:pt x="40" y="8943"/>
                  <a:pt x="0" y="8536"/>
                  <a:pt x="61" y="8140"/>
                </a:cubicBezTo>
                <a:cubicBezTo>
                  <a:pt x="323" y="6480"/>
                  <a:pt x="2354" y="5200"/>
                  <a:pt x="3703" y="4460"/>
                </a:cubicBezTo>
                <a:cubicBezTo>
                  <a:pt x="4481" y="4035"/>
                  <a:pt x="5284" y="3655"/>
                  <a:pt x="6090" y="3288"/>
                </a:cubicBezTo>
                <a:cubicBezTo>
                  <a:pt x="6681" y="3022"/>
                  <a:pt x="7306" y="2762"/>
                  <a:pt x="7878" y="2459"/>
                </a:cubicBezTo>
                <a:cubicBezTo>
                  <a:pt x="9247" y="1733"/>
                  <a:pt x="10500" y="816"/>
                  <a:pt x="11868" y="90"/>
                </a:cubicBezTo>
                <a:cubicBezTo>
                  <a:pt x="12030" y="0"/>
                  <a:pt x="12233" y="36"/>
                  <a:pt x="12355" y="176"/>
                </a:cubicBezTo>
                <a:cubicBezTo>
                  <a:pt x="12392" y="204"/>
                  <a:pt x="12426" y="239"/>
                  <a:pt x="12453" y="277"/>
                </a:cubicBezTo>
                <a:cubicBezTo>
                  <a:pt x="12619" y="514"/>
                  <a:pt x="12931" y="797"/>
                  <a:pt x="13143" y="994"/>
                </a:cubicBezTo>
                <a:cubicBezTo>
                  <a:pt x="13581" y="1407"/>
                  <a:pt x="14037" y="1803"/>
                  <a:pt x="14494" y="2195"/>
                </a:cubicBezTo>
                <a:cubicBezTo>
                  <a:pt x="15743" y="3261"/>
                  <a:pt x="17024" y="4301"/>
                  <a:pt x="18313" y="5321"/>
                </a:cubicBezTo>
                <a:cubicBezTo>
                  <a:pt x="19576" y="6321"/>
                  <a:pt x="20853" y="7312"/>
                  <a:pt x="22152" y="8266"/>
                </a:cubicBezTo>
                <a:cubicBezTo>
                  <a:pt x="22636" y="8622"/>
                  <a:pt x="23125" y="8974"/>
                  <a:pt x="23623" y="9310"/>
                </a:cubicBezTo>
                <a:cubicBezTo>
                  <a:pt x="23881" y="9483"/>
                  <a:pt x="24198" y="9704"/>
                  <a:pt x="24483" y="9840"/>
                </a:cubicBezTo>
                <a:cubicBezTo>
                  <a:pt x="24830" y="9861"/>
                  <a:pt x="25002" y="10366"/>
                  <a:pt x="24663" y="10584"/>
                </a:cubicBezTo>
                <a:cubicBezTo>
                  <a:pt x="24120" y="10932"/>
                  <a:pt x="23468" y="11208"/>
                  <a:pt x="22863" y="11445"/>
                </a:cubicBezTo>
                <a:cubicBezTo>
                  <a:pt x="22863" y="11640"/>
                  <a:pt x="22909" y="11854"/>
                  <a:pt x="22963" y="12040"/>
                </a:cubicBezTo>
                <a:cubicBezTo>
                  <a:pt x="23961" y="12384"/>
                  <a:pt x="24883" y="12891"/>
                  <a:pt x="25868" y="13258"/>
                </a:cubicBezTo>
                <a:cubicBezTo>
                  <a:pt x="25933" y="13281"/>
                  <a:pt x="25991" y="13319"/>
                  <a:pt x="26038" y="13369"/>
                </a:cubicBezTo>
                <a:cubicBezTo>
                  <a:pt x="26159" y="13495"/>
                  <a:pt x="26182" y="13667"/>
                  <a:pt x="26126" y="13828"/>
                </a:cubicBezTo>
                <a:cubicBezTo>
                  <a:pt x="26052" y="14031"/>
                  <a:pt x="25868" y="14195"/>
                  <a:pt x="25694" y="14314"/>
                </a:cubicBezTo>
                <a:cubicBezTo>
                  <a:pt x="24958" y="14821"/>
                  <a:pt x="24187" y="15297"/>
                  <a:pt x="23424" y="15766"/>
                </a:cubicBezTo>
                <a:cubicBezTo>
                  <a:pt x="22425" y="16380"/>
                  <a:pt x="21419" y="16986"/>
                  <a:pt x="20406" y="17583"/>
                </a:cubicBezTo>
                <a:cubicBezTo>
                  <a:pt x="19105" y="18353"/>
                  <a:pt x="17799" y="19115"/>
                  <a:pt x="16489" y="19872"/>
                </a:cubicBezTo>
                <a:cubicBezTo>
                  <a:pt x="15750" y="20297"/>
                  <a:pt x="15008" y="20731"/>
                  <a:pt x="14260" y="21144"/>
                </a:cubicBezTo>
                <a:cubicBezTo>
                  <a:pt x="14237" y="21159"/>
                  <a:pt x="14214" y="21171"/>
                  <a:pt x="14188" y="21182"/>
                </a:cubicBezTo>
                <a:cubicBezTo>
                  <a:pt x="14151" y="21205"/>
                  <a:pt x="14109" y="21220"/>
                  <a:pt x="14065" y="21220"/>
                </a:cubicBezTo>
                <a:cubicBezTo>
                  <a:pt x="14042" y="21220"/>
                  <a:pt x="14017" y="21220"/>
                  <a:pt x="13993" y="21215"/>
                </a:cubicBezTo>
                <a:cubicBezTo>
                  <a:pt x="13914" y="21209"/>
                  <a:pt x="13838" y="21186"/>
                  <a:pt x="13771" y="21146"/>
                </a:cubicBezTo>
                <a:cubicBezTo>
                  <a:pt x="13763" y="21142"/>
                  <a:pt x="13755" y="21136"/>
                  <a:pt x="13746" y="21129"/>
                </a:cubicBezTo>
                <a:cubicBezTo>
                  <a:pt x="9154" y="17424"/>
                  <a:pt x="4621" y="13597"/>
                  <a:pt x="315" y="9563"/>
                </a:cubicBezTo>
                <a:close/>
                <a:moveTo>
                  <a:pt x="12740" y="13738"/>
                </a:moveTo>
                <a:cubicBezTo>
                  <a:pt x="13128" y="14109"/>
                  <a:pt x="13516" y="14488"/>
                  <a:pt x="13878" y="14882"/>
                </a:cubicBezTo>
                <a:cubicBezTo>
                  <a:pt x="15062" y="13551"/>
                  <a:pt x="17273" y="12669"/>
                  <a:pt x="18883" y="12072"/>
                </a:cubicBezTo>
                <a:cubicBezTo>
                  <a:pt x="19805" y="11728"/>
                  <a:pt x="20735" y="11412"/>
                  <a:pt x="21660" y="11070"/>
                </a:cubicBezTo>
                <a:cubicBezTo>
                  <a:pt x="22311" y="10831"/>
                  <a:pt x="22997" y="10571"/>
                  <a:pt x="23625" y="10253"/>
                </a:cubicBezTo>
                <a:cubicBezTo>
                  <a:pt x="23032" y="9898"/>
                  <a:pt x="22439" y="9469"/>
                  <a:pt x="21884" y="9069"/>
                </a:cubicBezTo>
                <a:cubicBezTo>
                  <a:pt x="21706" y="9198"/>
                  <a:pt x="21475" y="9318"/>
                  <a:pt x="21297" y="9408"/>
                </a:cubicBezTo>
                <a:cubicBezTo>
                  <a:pt x="20918" y="9601"/>
                  <a:pt x="20526" y="9775"/>
                  <a:pt x="20138" y="9947"/>
                </a:cubicBezTo>
                <a:cubicBezTo>
                  <a:pt x="19111" y="10399"/>
                  <a:pt x="18076" y="10825"/>
                  <a:pt x="17053" y="11277"/>
                </a:cubicBezTo>
                <a:cubicBezTo>
                  <a:pt x="16035" y="11728"/>
                  <a:pt x="13539" y="12826"/>
                  <a:pt x="12740" y="13736"/>
                </a:cubicBezTo>
                <a:close/>
                <a:moveTo>
                  <a:pt x="21173" y="8551"/>
                </a:moveTo>
                <a:cubicBezTo>
                  <a:pt x="20029" y="7706"/>
                  <a:pt x="18902" y="6834"/>
                  <a:pt x="17787" y="5950"/>
                </a:cubicBezTo>
                <a:cubicBezTo>
                  <a:pt x="16538" y="4961"/>
                  <a:pt x="15299" y="3951"/>
                  <a:pt x="14092" y="2911"/>
                </a:cubicBezTo>
                <a:cubicBezTo>
                  <a:pt x="13627" y="2511"/>
                  <a:pt x="13164" y="2104"/>
                  <a:pt x="12713" y="1685"/>
                </a:cubicBezTo>
                <a:cubicBezTo>
                  <a:pt x="12468" y="1455"/>
                  <a:pt x="12200" y="1203"/>
                  <a:pt x="11971" y="943"/>
                </a:cubicBezTo>
                <a:cubicBezTo>
                  <a:pt x="10946" y="1520"/>
                  <a:pt x="9997" y="2224"/>
                  <a:pt x="8962" y="2786"/>
                </a:cubicBezTo>
                <a:cubicBezTo>
                  <a:pt x="7075" y="3806"/>
                  <a:pt x="5061" y="4647"/>
                  <a:pt x="3245" y="5789"/>
                </a:cubicBezTo>
                <a:cubicBezTo>
                  <a:pt x="3506" y="5973"/>
                  <a:pt x="3760" y="6166"/>
                  <a:pt x="4014" y="6359"/>
                </a:cubicBezTo>
                <a:cubicBezTo>
                  <a:pt x="4494" y="6721"/>
                  <a:pt x="4967" y="7094"/>
                  <a:pt x="5439" y="7469"/>
                </a:cubicBezTo>
                <a:cubicBezTo>
                  <a:pt x="6629" y="8417"/>
                  <a:pt x="7807" y="9387"/>
                  <a:pt x="8968" y="10376"/>
                </a:cubicBezTo>
                <a:cubicBezTo>
                  <a:pt x="10043" y="11290"/>
                  <a:pt x="11112" y="12223"/>
                  <a:pt x="12147" y="13182"/>
                </a:cubicBezTo>
                <a:cubicBezTo>
                  <a:pt x="13013" y="12118"/>
                  <a:pt x="15517" y="11036"/>
                  <a:pt x="16663" y="10536"/>
                </a:cubicBezTo>
                <a:cubicBezTo>
                  <a:pt x="17602" y="10127"/>
                  <a:pt x="18552" y="9743"/>
                  <a:pt x="19493" y="9339"/>
                </a:cubicBezTo>
                <a:cubicBezTo>
                  <a:pt x="19872" y="9175"/>
                  <a:pt x="20251" y="9010"/>
                  <a:pt x="20624" y="8832"/>
                </a:cubicBezTo>
                <a:cubicBezTo>
                  <a:pt x="20805" y="8746"/>
                  <a:pt x="20993" y="8654"/>
                  <a:pt x="21173" y="8551"/>
                </a:cubicBezTo>
                <a:close/>
                <a:moveTo>
                  <a:pt x="8681" y="8155"/>
                </a:moveTo>
                <a:cubicBezTo>
                  <a:pt x="10104" y="6740"/>
                  <a:pt x="11973" y="5829"/>
                  <a:pt x="13807" y="5072"/>
                </a:cubicBezTo>
                <a:cubicBezTo>
                  <a:pt x="14283" y="4875"/>
                  <a:pt x="14033" y="4118"/>
                  <a:pt x="13551" y="4317"/>
                </a:cubicBezTo>
                <a:cubicBezTo>
                  <a:pt x="11598" y="5124"/>
                  <a:pt x="9632" y="6084"/>
                  <a:pt x="8117" y="7591"/>
                </a:cubicBezTo>
                <a:cubicBezTo>
                  <a:pt x="7750" y="7958"/>
                  <a:pt x="8312" y="8522"/>
                  <a:pt x="8681" y="8157"/>
                </a:cubicBezTo>
                <a:close/>
                <a:moveTo>
                  <a:pt x="11669" y="8542"/>
                </a:moveTo>
                <a:lnTo>
                  <a:pt x="14255" y="7088"/>
                </a:lnTo>
                <a:cubicBezTo>
                  <a:pt x="14538" y="6929"/>
                  <a:pt x="14507" y="6541"/>
                  <a:pt x="14241" y="6392"/>
                </a:cubicBezTo>
                <a:cubicBezTo>
                  <a:pt x="14121" y="6325"/>
                  <a:pt x="13975" y="6327"/>
                  <a:pt x="13857" y="6396"/>
                </a:cubicBezTo>
                <a:lnTo>
                  <a:pt x="11271" y="7851"/>
                </a:lnTo>
                <a:cubicBezTo>
                  <a:pt x="10988" y="8010"/>
                  <a:pt x="11022" y="8398"/>
                  <a:pt x="11286" y="8547"/>
                </a:cubicBezTo>
                <a:cubicBezTo>
                  <a:pt x="11405" y="8614"/>
                  <a:pt x="11552" y="8612"/>
                  <a:pt x="11669" y="8542"/>
                </a:cubicBezTo>
                <a:close/>
                <a:moveTo>
                  <a:pt x="14224" y="8178"/>
                </a:moveTo>
                <a:cubicBezTo>
                  <a:pt x="14214" y="8178"/>
                  <a:pt x="14205" y="8178"/>
                  <a:pt x="14195" y="8180"/>
                </a:cubicBezTo>
                <a:cubicBezTo>
                  <a:pt x="13342" y="8304"/>
                  <a:pt x="13042" y="9167"/>
                  <a:pt x="13335" y="9907"/>
                </a:cubicBezTo>
                <a:cubicBezTo>
                  <a:pt x="13606" y="10588"/>
                  <a:pt x="14467" y="10953"/>
                  <a:pt x="15092" y="10498"/>
                </a:cubicBezTo>
                <a:cubicBezTo>
                  <a:pt x="15563" y="10152"/>
                  <a:pt x="15731" y="9483"/>
                  <a:pt x="15569" y="8936"/>
                </a:cubicBezTo>
                <a:cubicBezTo>
                  <a:pt x="15391" y="8325"/>
                  <a:pt x="14817" y="8071"/>
                  <a:pt x="14224" y="8178"/>
                </a:cubicBezTo>
                <a:close/>
                <a:moveTo>
                  <a:pt x="9429" y="8882"/>
                </a:moveTo>
                <a:cubicBezTo>
                  <a:pt x="10850" y="7467"/>
                  <a:pt x="12721" y="6556"/>
                  <a:pt x="14553" y="5799"/>
                </a:cubicBezTo>
                <a:cubicBezTo>
                  <a:pt x="15031" y="5602"/>
                  <a:pt x="14781" y="4846"/>
                  <a:pt x="14299" y="5045"/>
                </a:cubicBezTo>
                <a:cubicBezTo>
                  <a:pt x="12346" y="5852"/>
                  <a:pt x="10380" y="6811"/>
                  <a:pt x="8865" y="8318"/>
                </a:cubicBezTo>
                <a:cubicBezTo>
                  <a:pt x="8498" y="8685"/>
                  <a:pt x="9060" y="9251"/>
                  <a:pt x="9429" y="8884"/>
                </a:cubicBezTo>
                <a:close/>
                <a:moveTo>
                  <a:pt x="14178" y="9022"/>
                </a:moveTo>
                <a:cubicBezTo>
                  <a:pt x="13935" y="9152"/>
                  <a:pt x="14002" y="9532"/>
                  <a:pt x="14130" y="9720"/>
                </a:cubicBezTo>
                <a:cubicBezTo>
                  <a:pt x="14253" y="9903"/>
                  <a:pt x="14538" y="9976"/>
                  <a:pt x="14691" y="9789"/>
                </a:cubicBezTo>
                <a:cubicBezTo>
                  <a:pt x="14832" y="9620"/>
                  <a:pt x="14876" y="9337"/>
                  <a:pt x="14796" y="9133"/>
                </a:cubicBezTo>
                <a:cubicBezTo>
                  <a:pt x="14737" y="8980"/>
                  <a:pt x="14589" y="8955"/>
                  <a:pt x="14444" y="8968"/>
                </a:cubicBezTo>
                <a:cubicBezTo>
                  <a:pt x="14417" y="8972"/>
                  <a:pt x="14390" y="8976"/>
                  <a:pt x="14360" y="8976"/>
                </a:cubicBezTo>
                <a:cubicBezTo>
                  <a:pt x="14299" y="8987"/>
                  <a:pt x="14237" y="9004"/>
                  <a:pt x="14178" y="9022"/>
                </a:cubicBezTo>
                <a:close/>
                <a:moveTo>
                  <a:pt x="12109" y="14289"/>
                </a:moveTo>
                <a:cubicBezTo>
                  <a:pt x="11127" y="15280"/>
                  <a:pt x="10930" y="16894"/>
                  <a:pt x="11535" y="18137"/>
                </a:cubicBezTo>
                <a:cubicBezTo>
                  <a:pt x="12047" y="18577"/>
                  <a:pt x="12560" y="19015"/>
                  <a:pt x="13073" y="19451"/>
                </a:cubicBezTo>
                <a:cubicBezTo>
                  <a:pt x="12755" y="18260"/>
                  <a:pt x="12988" y="16684"/>
                  <a:pt x="13434" y="15645"/>
                </a:cubicBezTo>
                <a:cubicBezTo>
                  <a:pt x="13015" y="15175"/>
                  <a:pt x="12562" y="14725"/>
                  <a:pt x="12109" y="14289"/>
                </a:cubicBezTo>
                <a:close/>
                <a:moveTo>
                  <a:pt x="11544" y="13748"/>
                </a:moveTo>
                <a:cubicBezTo>
                  <a:pt x="10556" y="12822"/>
                  <a:pt x="9540" y="11923"/>
                  <a:pt x="8513" y="11038"/>
                </a:cubicBezTo>
                <a:cubicBezTo>
                  <a:pt x="7312" y="10005"/>
                  <a:pt x="6090" y="8987"/>
                  <a:pt x="4848" y="8000"/>
                </a:cubicBezTo>
                <a:cubicBezTo>
                  <a:pt x="4368" y="7620"/>
                  <a:pt x="3886" y="7243"/>
                  <a:pt x="3393" y="6876"/>
                </a:cubicBezTo>
                <a:cubicBezTo>
                  <a:pt x="3115" y="6669"/>
                  <a:pt x="2823" y="6453"/>
                  <a:pt x="2530" y="6264"/>
                </a:cubicBezTo>
                <a:cubicBezTo>
                  <a:pt x="2423" y="6340"/>
                  <a:pt x="2316" y="6417"/>
                  <a:pt x="2211" y="6497"/>
                </a:cubicBezTo>
                <a:cubicBezTo>
                  <a:pt x="1509" y="7031"/>
                  <a:pt x="648" y="8084"/>
                  <a:pt x="925" y="9035"/>
                </a:cubicBezTo>
                <a:cubicBezTo>
                  <a:pt x="3194" y="10854"/>
                  <a:pt x="5395" y="12788"/>
                  <a:pt x="7585" y="14702"/>
                </a:cubicBezTo>
                <a:cubicBezTo>
                  <a:pt x="8532" y="15528"/>
                  <a:pt x="9481" y="16353"/>
                  <a:pt x="10429" y="17181"/>
                </a:cubicBezTo>
                <a:cubicBezTo>
                  <a:pt x="10274" y="15942"/>
                  <a:pt x="10670" y="14654"/>
                  <a:pt x="11544" y="13748"/>
                </a:cubicBezTo>
                <a:close/>
                <a:moveTo>
                  <a:pt x="14364" y="20119"/>
                </a:moveTo>
                <a:cubicBezTo>
                  <a:pt x="15064" y="19734"/>
                  <a:pt x="15760" y="19312"/>
                  <a:pt x="16448" y="18904"/>
                </a:cubicBezTo>
                <a:cubicBezTo>
                  <a:pt x="17514" y="18267"/>
                  <a:pt x="18579" y="17625"/>
                  <a:pt x="19639" y="16982"/>
                </a:cubicBezTo>
                <a:cubicBezTo>
                  <a:pt x="20836" y="16257"/>
                  <a:pt x="22033" y="15532"/>
                  <a:pt x="23229" y="14809"/>
                </a:cubicBezTo>
                <a:cubicBezTo>
                  <a:pt x="22772" y="13931"/>
                  <a:pt x="22181" y="12738"/>
                  <a:pt x="22083" y="11743"/>
                </a:cubicBezTo>
                <a:cubicBezTo>
                  <a:pt x="21088" y="12114"/>
                  <a:pt x="20084" y="12457"/>
                  <a:pt x="19092" y="12839"/>
                </a:cubicBezTo>
                <a:cubicBezTo>
                  <a:pt x="17558" y="13432"/>
                  <a:pt x="15452" y="14318"/>
                  <a:pt x="14358" y="15590"/>
                </a:cubicBezTo>
                <a:cubicBezTo>
                  <a:pt x="14346" y="15620"/>
                  <a:pt x="14333" y="15647"/>
                  <a:pt x="14318" y="15676"/>
                </a:cubicBezTo>
                <a:cubicBezTo>
                  <a:pt x="14295" y="15771"/>
                  <a:pt x="14258" y="15861"/>
                  <a:pt x="14207" y="15942"/>
                </a:cubicBezTo>
                <a:cubicBezTo>
                  <a:pt x="14012" y="16462"/>
                  <a:pt x="13880" y="17039"/>
                  <a:pt x="13811" y="17588"/>
                </a:cubicBezTo>
                <a:cubicBezTo>
                  <a:pt x="13723" y="18273"/>
                  <a:pt x="13658" y="19683"/>
                  <a:pt x="14364" y="20119"/>
                </a:cubicBezTo>
                <a:close/>
                <a:moveTo>
                  <a:pt x="24960" y="13771"/>
                </a:moveTo>
                <a:cubicBezTo>
                  <a:pt x="24619" y="13614"/>
                  <a:pt x="24271" y="13465"/>
                  <a:pt x="23931" y="13317"/>
                </a:cubicBezTo>
                <a:cubicBezTo>
                  <a:pt x="23728" y="13226"/>
                  <a:pt x="23525" y="13138"/>
                  <a:pt x="23322" y="13052"/>
                </a:cubicBezTo>
                <a:cubicBezTo>
                  <a:pt x="23493" y="13509"/>
                  <a:pt x="23692" y="13958"/>
                  <a:pt x="23915" y="14396"/>
                </a:cubicBezTo>
                <a:cubicBezTo>
                  <a:pt x="24260" y="14186"/>
                  <a:pt x="24610" y="13972"/>
                  <a:pt x="24960" y="1377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9" name="Google Shape;1049;p62"/>
          <p:cNvSpPr/>
          <p:nvPr/>
        </p:nvSpPr>
        <p:spPr>
          <a:xfrm>
            <a:off x="4834770" y="2788904"/>
            <a:ext cx="490763" cy="367305"/>
          </a:xfrm>
          <a:custGeom>
            <a:avLst/>
            <a:gdLst/>
            <a:ahLst/>
            <a:cxnLst/>
            <a:rect l="l" t="t" r="r" b="b"/>
            <a:pathLst>
              <a:path w="22209" h="16622" extrusionOk="0">
                <a:moveTo>
                  <a:pt x="9691" y="317"/>
                </a:moveTo>
                <a:cubicBezTo>
                  <a:pt x="13289" y="0"/>
                  <a:pt x="16265" y="1046"/>
                  <a:pt x="18694" y="3760"/>
                </a:cubicBezTo>
                <a:cubicBezTo>
                  <a:pt x="19396" y="4546"/>
                  <a:pt x="20069" y="5345"/>
                  <a:pt x="20691" y="6195"/>
                </a:cubicBezTo>
                <a:cubicBezTo>
                  <a:pt x="21169" y="6845"/>
                  <a:pt x="21614" y="7518"/>
                  <a:pt x="22052" y="8193"/>
                </a:cubicBezTo>
                <a:cubicBezTo>
                  <a:pt x="22209" y="8434"/>
                  <a:pt x="22070" y="8729"/>
                  <a:pt x="21821" y="8826"/>
                </a:cubicBezTo>
                <a:cubicBezTo>
                  <a:pt x="18579" y="10163"/>
                  <a:pt x="15362" y="11550"/>
                  <a:pt x="12101" y="12845"/>
                </a:cubicBezTo>
                <a:cubicBezTo>
                  <a:pt x="10257" y="13579"/>
                  <a:pt x="8400" y="14289"/>
                  <a:pt x="6524" y="14935"/>
                </a:cubicBezTo>
                <a:cubicBezTo>
                  <a:pt x="4860" y="15509"/>
                  <a:pt x="3159" y="16045"/>
                  <a:pt x="1446" y="16450"/>
                </a:cubicBezTo>
                <a:cubicBezTo>
                  <a:pt x="719" y="16622"/>
                  <a:pt x="350" y="14585"/>
                  <a:pt x="279" y="14157"/>
                </a:cubicBezTo>
                <a:cubicBezTo>
                  <a:pt x="0" y="12487"/>
                  <a:pt x="44" y="10640"/>
                  <a:pt x="359" y="8981"/>
                </a:cubicBezTo>
                <a:cubicBezTo>
                  <a:pt x="1312" y="3970"/>
                  <a:pt x="4577" y="897"/>
                  <a:pt x="9691" y="317"/>
                </a:cubicBezTo>
                <a:close/>
                <a:moveTo>
                  <a:pt x="7235" y="1633"/>
                </a:moveTo>
                <a:cubicBezTo>
                  <a:pt x="6139" y="1981"/>
                  <a:pt x="5129" y="2561"/>
                  <a:pt x="4278" y="3335"/>
                </a:cubicBezTo>
                <a:cubicBezTo>
                  <a:pt x="4420" y="3431"/>
                  <a:pt x="4552" y="3540"/>
                  <a:pt x="4676" y="3660"/>
                </a:cubicBezTo>
                <a:cubicBezTo>
                  <a:pt x="5074" y="4054"/>
                  <a:pt x="4468" y="4663"/>
                  <a:pt x="4068" y="4272"/>
                </a:cubicBezTo>
                <a:cubicBezTo>
                  <a:pt x="3947" y="4150"/>
                  <a:pt x="3808" y="4043"/>
                  <a:pt x="3657" y="3959"/>
                </a:cubicBezTo>
                <a:cubicBezTo>
                  <a:pt x="3012" y="4676"/>
                  <a:pt x="2492" y="5500"/>
                  <a:pt x="2092" y="6376"/>
                </a:cubicBezTo>
                <a:lnTo>
                  <a:pt x="2151" y="6403"/>
                </a:lnTo>
                <a:cubicBezTo>
                  <a:pt x="2431" y="6506"/>
                  <a:pt x="2869" y="6711"/>
                  <a:pt x="2708" y="7094"/>
                </a:cubicBezTo>
                <a:cubicBezTo>
                  <a:pt x="2704" y="7101"/>
                  <a:pt x="2702" y="7107"/>
                  <a:pt x="2698" y="7115"/>
                </a:cubicBezTo>
                <a:cubicBezTo>
                  <a:pt x="2578" y="7317"/>
                  <a:pt x="2352" y="7365"/>
                  <a:pt x="2136" y="7312"/>
                </a:cubicBezTo>
                <a:cubicBezTo>
                  <a:pt x="2006" y="7279"/>
                  <a:pt x="1886" y="7224"/>
                  <a:pt x="1767" y="7172"/>
                </a:cubicBezTo>
                <a:cubicBezTo>
                  <a:pt x="1499" y="7920"/>
                  <a:pt x="1304" y="8694"/>
                  <a:pt x="1191" y="9479"/>
                </a:cubicBezTo>
                <a:cubicBezTo>
                  <a:pt x="1381" y="9440"/>
                  <a:pt x="1576" y="9417"/>
                  <a:pt x="1771" y="9410"/>
                </a:cubicBezTo>
                <a:cubicBezTo>
                  <a:pt x="2333" y="9398"/>
                  <a:pt x="2339" y="10259"/>
                  <a:pt x="1780" y="10272"/>
                </a:cubicBezTo>
                <a:cubicBezTo>
                  <a:pt x="1549" y="10278"/>
                  <a:pt x="1319" y="10328"/>
                  <a:pt x="1092" y="10376"/>
                </a:cubicBezTo>
                <a:cubicBezTo>
                  <a:pt x="1040" y="11112"/>
                  <a:pt x="1050" y="11850"/>
                  <a:pt x="1128" y="12581"/>
                </a:cubicBezTo>
                <a:cubicBezTo>
                  <a:pt x="1210" y="12529"/>
                  <a:pt x="1293" y="12476"/>
                  <a:pt x="1379" y="12432"/>
                </a:cubicBezTo>
                <a:cubicBezTo>
                  <a:pt x="1522" y="12355"/>
                  <a:pt x="1696" y="12365"/>
                  <a:pt x="1828" y="12460"/>
                </a:cubicBezTo>
                <a:cubicBezTo>
                  <a:pt x="2088" y="12644"/>
                  <a:pt x="2096" y="13030"/>
                  <a:pt x="1801" y="13185"/>
                </a:cubicBezTo>
                <a:cubicBezTo>
                  <a:pt x="1612" y="13283"/>
                  <a:pt x="1438" y="13409"/>
                  <a:pt x="1266" y="13533"/>
                </a:cubicBezTo>
                <a:cubicBezTo>
                  <a:pt x="1373" y="14113"/>
                  <a:pt x="1522" y="14683"/>
                  <a:pt x="1715" y="15241"/>
                </a:cubicBezTo>
                <a:cubicBezTo>
                  <a:pt x="2813" y="14886"/>
                  <a:pt x="3907" y="14503"/>
                  <a:pt x="4997" y="14130"/>
                </a:cubicBezTo>
                <a:cubicBezTo>
                  <a:pt x="7132" y="13398"/>
                  <a:pt x="9261" y="12657"/>
                  <a:pt x="11386" y="11898"/>
                </a:cubicBezTo>
                <a:cubicBezTo>
                  <a:pt x="13555" y="11125"/>
                  <a:pt x="15731" y="10339"/>
                  <a:pt x="17873" y="9490"/>
                </a:cubicBezTo>
                <a:cubicBezTo>
                  <a:pt x="18250" y="9341"/>
                  <a:pt x="20656" y="8388"/>
                  <a:pt x="20983" y="8071"/>
                </a:cubicBezTo>
                <a:cubicBezTo>
                  <a:pt x="20924" y="7950"/>
                  <a:pt x="20673" y="7641"/>
                  <a:pt x="20618" y="7572"/>
                </a:cubicBezTo>
                <a:cubicBezTo>
                  <a:pt x="20300" y="7172"/>
                  <a:pt x="19989" y="6772"/>
                  <a:pt x="19694" y="6355"/>
                </a:cubicBezTo>
                <a:cubicBezTo>
                  <a:pt x="19530" y="6483"/>
                  <a:pt x="19359" y="6596"/>
                  <a:pt x="19176" y="6692"/>
                </a:cubicBezTo>
                <a:cubicBezTo>
                  <a:pt x="19032" y="6772"/>
                  <a:pt x="18853" y="6757"/>
                  <a:pt x="18721" y="6659"/>
                </a:cubicBezTo>
                <a:cubicBezTo>
                  <a:pt x="18468" y="6472"/>
                  <a:pt x="18464" y="6093"/>
                  <a:pt x="18757" y="5940"/>
                </a:cubicBezTo>
                <a:cubicBezTo>
                  <a:pt x="18908" y="5860"/>
                  <a:pt x="19053" y="5766"/>
                  <a:pt x="19189" y="5659"/>
                </a:cubicBezTo>
                <a:cubicBezTo>
                  <a:pt x="18721" y="5085"/>
                  <a:pt x="18239" y="4525"/>
                  <a:pt x="17736" y="3980"/>
                </a:cubicBezTo>
                <a:cubicBezTo>
                  <a:pt x="17674" y="4039"/>
                  <a:pt x="17613" y="4102"/>
                  <a:pt x="17552" y="4165"/>
                </a:cubicBezTo>
                <a:cubicBezTo>
                  <a:pt x="17546" y="4171"/>
                  <a:pt x="17539" y="4177"/>
                  <a:pt x="17533" y="4181"/>
                </a:cubicBezTo>
                <a:cubicBezTo>
                  <a:pt x="16974" y="4617"/>
                  <a:pt x="16370" y="4003"/>
                  <a:pt x="16938" y="3557"/>
                </a:cubicBezTo>
                <a:cubicBezTo>
                  <a:pt x="17003" y="3484"/>
                  <a:pt x="17062" y="3406"/>
                  <a:pt x="17114" y="3326"/>
                </a:cubicBezTo>
                <a:cubicBezTo>
                  <a:pt x="16391" y="2622"/>
                  <a:pt x="15519" y="2113"/>
                  <a:pt x="14576" y="1767"/>
                </a:cubicBezTo>
                <a:cubicBezTo>
                  <a:pt x="14576" y="1861"/>
                  <a:pt x="14572" y="1956"/>
                  <a:pt x="14572" y="2048"/>
                </a:cubicBezTo>
                <a:cubicBezTo>
                  <a:pt x="14572" y="2610"/>
                  <a:pt x="13711" y="2610"/>
                  <a:pt x="13711" y="2048"/>
                </a:cubicBezTo>
                <a:cubicBezTo>
                  <a:pt x="13711" y="1868"/>
                  <a:pt x="13723" y="1681"/>
                  <a:pt x="13713" y="1499"/>
                </a:cubicBezTo>
                <a:cubicBezTo>
                  <a:pt x="12923" y="1298"/>
                  <a:pt x="12112" y="1180"/>
                  <a:pt x="11294" y="1153"/>
                </a:cubicBezTo>
                <a:cubicBezTo>
                  <a:pt x="11311" y="1208"/>
                  <a:pt x="11328" y="1262"/>
                  <a:pt x="11342" y="1319"/>
                </a:cubicBezTo>
                <a:cubicBezTo>
                  <a:pt x="11485" y="1864"/>
                  <a:pt x="10653" y="2086"/>
                  <a:pt x="10510" y="1543"/>
                </a:cubicBezTo>
                <a:cubicBezTo>
                  <a:pt x="10475" y="1413"/>
                  <a:pt x="10433" y="1287"/>
                  <a:pt x="10383" y="1161"/>
                </a:cubicBezTo>
                <a:cubicBezTo>
                  <a:pt x="10380" y="1157"/>
                  <a:pt x="10378" y="1153"/>
                  <a:pt x="10378" y="1149"/>
                </a:cubicBezTo>
                <a:cubicBezTo>
                  <a:pt x="9704" y="1170"/>
                  <a:pt x="9031" y="1239"/>
                  <a:pt x="8364" y="1356"/>
                </a:cubicBezTo>
                <a:cubicBezTo>
                  <a:pt x="8325" y="1363"/>
                  <a:pt x="8285" y="1371"/>
                  <a:pt x="8245" y="1379"/>
                </a:cubicBezTo>
                <a:cubicBezTo>
                  <a:pt x="8312" y="1514"/>
                  <a:pt x="8373" y="1652"/>
                  <a:pt x="8427" y="1792"/>
                </a:cubicBezTo>
                <a:cubicBezTo>
                  <a:pt x="8519" y="2019"/>
                  <a:pt x="8360" y="2279"/>
                  <a:pt x="8134" y="2341"/>
                </a:cubicBezTo>
                <a:cubicBezTo>
                  <a:pt x="7813" y="2429"/>
                  <a:pt x="7434" y="1943"/>
                  <a:pt x="7235" y="1635"/>
                </a:cubicBezTo>
                <a:close/>
                <a:moveTo>
                  <a:pt x="11131" y="8545"/>
                </a:moveTo>
                <a:lnTo>
                  <a:pt x="11135" y="8549"/>
                </a:lnTo>
                <a:cubicBezTo>
                  <a:pt x="11659" y="9144"/>
                  <a:pt x="13629" y="8411"/>
                  <a:pt x="14230" y="8188"/>
                </a:cubicBezTo>
                <a:cubicBezTo>
                  <a:pt x="14794" y="7979"/>
                  <a:pt x="15356" y="7742"/>
                  <a:pt x="15898" y="7484"/>
                </a:cubicBezTo>
                <a:cubicBezTo>
                  <a:pt x="16160" y="7363"/>
                  <a:pt x="16636" y="7145"/>
                  <a:pt x="16856" y="6960"/>
                </a:cubicBezTo>
                <a:cubicBezTo>
                  <a:pt x="16860" y="6958"/>
                  <a:pt x="16863" y="6956"/>
                  <a:pt x="16867" y="6952"/>
                </a:cubicBezTo>
                <a:cubicBezTo>
                  <a:pt x="17018" y="6803"/>
                  <a:pt x="17122" y="6623"/>
                  <a:pt x="17143" y="6409"/>
                </a:cubicBezTo>
                <a:cubicBezTo>
                  <a:pt x="17227" y="5560"/>
                  <a:pt x="15882" y="4699"/>
                  <a:pt x="15261" y="4320"/>
                </a:cubicBezTo>
                <a:cubicBezTo>
                  <a:pt x="14618" y="3926"/>
                  <a:pt x="13952" y="3593"/>
                  <a:pt x="13277" y="3255"/>
                </a:cubicBezTo>
                <a:cubicBezTo>
                  <a:pt x="12411" y="2823"/>
                  <a:pt x="9848" y="1788"/>
                  <a:pt x="9062" y="2593"/>
                </a:cubicBezTo>
                <a:cubicBezTo>
                  <a:pt x="8878" y="2779"/>
                  <a:pt x="8817" y="3031"/>
                  <a:pt x="8828" y="3289"/>
                </a:cubicBezTo>
                <a:cubicBezTo>
                  <a:pt x="8848" y="3848"/>
                  <a:pt x="10726" y="8050"/>
                  <a:pt x="11131" y="8545"/>
                </a:cubicBezTo>
                <a:close/>
                <a:moveTo>
                  <a:pt x="3903" y="11399"/>
                </a:moveTo>
                <a:cubicBezTo>
                  <a:pt x="3986" y="11598"/>
                  <a:pt x="4257" y="11479"/>
                  <a:pt x="4395" y="11435"/>
                </a:cubicBezTo>
                <a:cubicBezTo>
                  <a:pt x="4628" y="11363"/>
                  <a:pt x="4858" y="11284"/>
                  <a:pt x="5087" y="11204"/>
                </a:cubicBezTo>
                <a:cubicBezTo>
                  <a:pt x="5778" y="10961"/>
                  <a:pt x="6466" y="10710"/>
                  <a:pt x="7153" y="10452"/>
                </a:cubicBezTo>
                <a:cubicBezTo>
                  <a:pt x="7767" y="10221"/>
                  <a:pt x="8383" y="9987"/>
                  <a:pt x="8991" y="9739"/>
                </a:cubicBezTo>
                <a:cubicBezTo>
                  <a:pt x="9219" y="9647"/>
                  <a:pt x="9446" y="9555"/>
                  <a:pt x="9670" y="9454"/>
                </a:cubicBezTo>
                <a:cubicBezTo>
                  <a:pt x="9802" y="9398"/>
                  <a:pt x="9955" y="9331"/>
                  <a:pt x="10079" y="9255"/>
                </a:cubicBezTo>
                <a:cubicBezTo>
                  <a:pt x="10789" y="8815"/>
                  <a:pt x="10563" y="8174"/>
                  <a:pt x="10290" y="7545"/>
                </a:cubicBezTo>
                <a:cubicBezTo>
                  <a:pt x="9695" y="6170"/>
                  <a:pt x="9039" y="4816"/>
                  <a:pt x="8561" y="3396"/>
                </a:cubicBezTo>
                <a:cubicBezTo>
                  <a:pt x="8478" y="3150"/>
                  <a:pt x="8331" y="2930"/>
                  <a:pt x="8079" y="2838"/>
                </a:cubicBezTo>
                <a:cubicBezTo>
                  <a:pt x="7514" y="2639"/>
                  <a:pt x="6770" y="3238"/>
                  <a:pt x="6380" y="3588"/>
                </a:cubicBezTo>
                <a:cubicBezTo>
                  <a:pt x="6065" y="3871"/>
                  <a:pt x="5770" y="4177"/>
                  <a:pt x="5495" y="4500"/>
                </a:cubicBezTo>
                <a:cubicBezTo>
                  <a:pt x="4885" y="5213"/>
                  <a:pt x="4450" y="6141"/>
                  <a:pt x="4160" y="7030"/>
                </a:cubicBezTo>
                <a:cubicBezTo>
                  <a:pt x="3777" y="8205"/>
                  <a:pt x="3410" y="10215"/>
                  <a:pt x="3903" y="11399"/>
                </a:cubicBezTo>
                <a:close/>
                <a:moveTo>
                  <a:pt x="15926" y="6164"/>
                </a:moveTo>
                <a:cubicBezTo>
                  <a:pt x="15670" y="5902"/>
                  <a:pt x="15182" y="5548"/>
                  <a:pt x="15006" y="5422"/>
                </a:cubicBezTo>
                <a:cubicBezTo>
                  <a:pt x="14314" y="4934"/>
                  <a:pt x="13591" y="4494"/>
                  <a:pt x="12841" y="4102"/>
                </a:cubicBezTo>
                <a:cubicBezTo>
                  <a:pt x="12160" y="3748"/>
                  <a:pt x="11416" y="3406"/>
                  <a:pt x="10678" y="3194"/>
                </a:cubicBezTo>
                <a:cubicBezTo>
                  <a:pt x="10548" y="3157"/>
                  <a:pt x="10112" y="3043"/>
                  <a:pt x="10007" y="3188"/>
                </a:cubicBezTo>
                <a:cubicBezTo>
                  <a:pt x="9945" y="3274"/>
                  <a:pt x="9976" y="3461"/>
                  <a:pt x="9997" y="3555"/>
                </a:cubicBezTo>
                <a:cubicBezTo>
                  <a:pt x="10146" y="4209"/>
                  <a:pt x="10343" y="4848"/>
                  <a:pt x="10588" y="5472"/>
                </a:cubicBezTo>
                <a:cubicBezTo>
                  <a:pt x="10804" y="6015"/>
                  <a:pt x="11523" y="7709"/>
                  <a:pt x="12294" y="7585"/>
                </a:cubicBezTo>
                <a:cubicBezTo>
                  <a:pt x="12841" y="7499"/>
                  <a:pt x="13421" y="7266"/>
                  <a:pt x="13931" y="7048"/>
                </a:cubicBezTo>
                <a:cubicBezTo>
                  <a:pt x="14350" y="6866"/>
                  <a:pt x="14763" y="6669"/>
                  <a:pt x="15178" y="6478"/>
                </a:cubicBezTo>
                <a:cubicBezTo>
                  <a:pt x="15412" y="6371"/>
                  <a:pt x="15670" y="6252"/>
                  <a:pt x="15926" y="6162"/>
                </a:cubicBezTo>
                <a:close/>
                <a:moveTo>
                  <a:pt x="7570" y="3930"/>
                </a:moveTo>
                <a:cubicBezTo>
                  <a:pt x="6545" y="4538"/>
                  <a:pt x="5705" y="5347"/>
                  <a:pt x="5177" y="6432"/>
                </a:cubicBezTo>
                <a:cubicBezTo>
                  <a:pt x="4592" y="7639"/>
                  <a:pt x="4489" y="9004"/>
                  <a:pt x="4623" y="10324"/>
                </a:cubicBezTo>
                <a:cubicBezTo>
                  <a:pt x="6223" y="9926"/>
                  <a:pt x="7918" y="9333"/>
                  <a:pt x="9402" y="8639"/>
                </a:cubicBezTo>
                <a:cubicBezTo>
                  <a:pt x="9502" y="8593"/>
                  <a:pt x="9607" y="8522"/>
                  <a:pt x="9636" y="8406"/>
                </a:cubicBezTo>
                <a:cubicBezTo>
                  <a:pt x="9704" y="8157"/>
                  <a:pt x="9402" y="7652"/>
                  <a:pt x="9295" y="7421"/>
                </a:cubicBezTo>
                <a:cubicBezTo>
                  <a:pt x="9136" y="7076"/>
                  <a:pt x="8981" y="6730"/>
                  <a:pt x="8821" y="6384"/>
                </a:cubicBezTo>
                <a:cubicBezTo>
                  <a:pt x="8446" y="5569"/>
                  <a:pt x="8048" y="4699"/>
                  <a:pt x="7570" y="393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050" name="Google Shape;1050;p62"/>
          <p:cNvGrpSpPr/>
          <p:nvPr/>
        </p:nvGrpSpPr>
        <p:grpSpPr>
          <a:xfrm>
            <a:off x="4874604" y="3873479"/>
            <a:ext cx="1037750" cy="1153826"/>
            <a:chOff x="4064875" y="3061650"/>
            <a:chExt cx="516525" cy="574300"/>
          </a:xfrm>
        </p:grpSpPr>
        <p:sp>
          <p:nvSpPr>
            <p:cNvPr id="1051" name="Google Shape;1051;p62"/>
            <p:cNvSpPr/>
            <p:nvPr/>
          </p:nvSpPr>
          <p:spPr>
            <a:xfrm>
              <a:off x="4064875" y="3061650"/>
              <a:ext cx="516525" cy="574175"/>
            </a:xfrm>
            <a:custGeom>
              <a:avLst/>
              <a:gdLst/>
              <a:ahLst/>
              <a:cxnLst/>
              <a:rect l="l" t="t" r="r" b="b"/>
              <a:pathLst>
                <a:path w="20661" h="22967" extrusionOk="0">
                  <a:moveTo>
                    <a:pt x="7597" y="1"/>
                  </a:moveTo>
                  <a:lnTo>
                    <a:pt x="0" y="17194"/>
                  </a:lnTo>
                  <a:lnTo>
                    <a:pt x="13064" y="22966"/>
                  </a:lnTo>
                  <a:lnTo>
                    <a:pt x="20661" y="5774"/>
                  </a:lnTo>
                  <a:lnTo>
                    <a:pt x="759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2" name="Google Shape;1052;p62"/>
            <p:cNvSpPr/>
            <p:nvPr/>
          </p:nvSpPr>
          <p:spPr>
            <a:xfrm>
              <a:off x="4100000" y="3205950"/>
              <a:ext cx="481300" cy="430000"/>
            </a:xfrm>
            <a:custGeom>
              <a:avLst/>
              <a:gdLst/>
              <a:ahLst/>
              <a:cxnLst/>
              <a:rect l="l" t="t" r="r" b="b"/>
              <a:pathLst>
                <a:path w="19252" h="17200" extrusionOk="0">
                  <a:moveTo>
                    <a:pt x="19251" y="1"/>
                  </a:moveTo>
                  <a:lnTo>
                    <a:pt x="19251" y="1"/>
                  </a:lnTo>
                  <a:cubicBezTo>
                    <a:pt x="19250" y="5"/>
                    <a:pt x="13181" y="13154"/>
                    <a:pt x="10186" y="14386"/>
                  </a:cubicBezTo>
                  <a:cubicBezTo>
                    <a:pt x="9847" y="14525"/>
                    <a:pt x="9419" y="14586"/>
                    <a:pt x="8930" y="14586"/>
                  </a:cubicBezTo>
                  <a:cubicBezTo>
                    <a:pt x="6293" y="14586"/>
                    <a:pt x="1870" y="12821"/>
                    <a:pt x="1" y="12045"/>
                  </a:cubicBezTo>
                  <a:lnTo>
                    <a:pt x="1" y="12045"/>
                  </a:lnTo>
                  <a:lnTo>
                    <a:pt x="11666" y="17200"/>
                  </a:lnTo>
                  <a:lnTo>
                    <a:pt x="19251" y="1"/>
                  </a:lnTo>
                  <a:close/>
                </a:path>
              </a:pathLst>
            </a:custGeom>
            <a:solidFill>
              <a:schemeClr val="lt1">
                <a:alpha val="111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3" name="Google Shape;1053;p62"/>
            <p:cNvSpPr/>
            <p:nvPr/>
          </p:nvSpPr>
          <p:spPr>
            <a:xfrm>
              <a:off x="4255975" y="3138275"/>
              <a:ext cx="266475" cy="121500"/>
            </a:xfrm>
            <a:custGeom>
              <a:avLst/>
              <a:gdLst/>
              <a:ahLst/>
              <a:cxnLst/>
              <a:rect l="l" t="t" r="r" b="b"/>
              <a:pathLst>
                <a:path w="10659" h="4860" extrusionOk="0">
                  <a:moveTo>
                    <a:pt x="168" y="0"/>
                  </a:moveTo>
                  <a:cubicBezTo>
                    <a:pt x="111" y="0"/>
                    <a:pt x="57" y="33"/>
                    <a:pt x="34" y="89"/>
                  </a:cubicBezTo>
                  <a:cubicBezTo>
                    <a:pt x="1" y="166"/>
                    <a:pt x="34" y="254"/>
                    <a:pt x="109" y="287"/>
                  </a:cubicBezTo>
                  <a:lnTo>
                    <a:pt x="10429" y="4848"/>
                  </a:lnTo>
                  <a:lnTo>
                    <a:pt x="10430" y="4848"/>
                  </a:lnTo>
                  <a:cubicBezTo>
                    <a:pt x="10449" y="4856"/>
                    <a:pt x="10469" y="4860"/>
                    <a:pt x="10488" y="4860"/>
                  </a:cubicBezTo>
                  <a:cubicBezTo>
                    <a:pt x="10545" y="4860"/>
                    <a:pt x="10600" y="4826"/>
                    <a:pt x="10625" y="4770"/>
                  </a:cubicBezTo>
                  <a:cubicBezTo>
                    <a:pt x="10659" y="4694"/>
                    <a:pt x="10624" y="4608"/>
                    <a:pt x="10550" y="4573"/>
                  </a:cubicBezTo>
                  <a:lnTo>
                    <a:pt x="231" y="14"/>
                  </a:lnTo>
                  <a:cubicBezTo>
                    <a:pt x="210" y="5"/>
                    <a:pt x="189" y="0"/>
                    <a:pt x="16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4" name="Google Shape;1054;p62"/>
            <p:cNvSpPr/>
            <p:nvPr/>
          </p:nvSpPr>
          <p:spPr>
            <a:xfrm>
              <a:off x="4237225" y="3181075"/>
              <a:ext cx="266275" cy="121450"/>
            </a:xfrm>
            <a:custGeom>
              <a:avLst/>
              <a:gdLst/>
              <a:ahLst/>
              <a:cxnLst/>
              <a:rect l="l" t="t" r="r" b="b"/>
              <a:pathLst>
                <a:path w="10651" h="4858" extrusionOk="0">
                  <a:moveTo>
                    <a:pt x="170" y="1"/>
                  </a:moveTo>
                  <a:cubicBezTo>
                    <a:pt x="112" y="1"/>
                    <a:pt x="56" y="34"/>
                    <a:pt x="32" y="91"/>
                  </a:cubicBezTo>
                  <a:cubicBezTo>
                    <a:pt x="0" y="164"/>
                    <a:pt x="32" y="251"/>
                    <a:pt x="104" y="286"/>
                  </a:cubicBezTo>
                  <a:lnTo>
                    <a:pt x="10424" y="4846"/>
                  </a:lnTo>
                  <a:lnTo>
                    <a:pt x="10425" y="4846"/>
                  </a:lnTo>
                  <a:cubicBezTo>
                    <a:pt x="10443" y="4854"/>
                    <a:pt x="10462" y="4857"/>
                    <a:pt x="10480" y="4857"/>
                  </a:cubicBezTo>
                  <a:cubicBezTo>
                    <a:pt x="10538" y="4857"/>
                    <a:pt x="10593" y="4823"/>
                    <a:pt x="10618" y="4767"/>
                  </a:cubicBezTo>
                  <a:cubicBezTo>
                    <a:pt x="10651" y="4693"/>
                    <a:pt x="10618" y="4606"/>
                    <a:pt x="10545" y="4572"/>
                  </a:cubicBezTo>
                  <a:lnTo>
                    <a:pt x="226" y="11"/>
                  </a:lnTo>
                  <a:lnTo>
                    <a:pt x="224" y="11"/>
                  </a:lnTo>
                  <a:cubicBezTo>
                    <a:pt x="206" y="4"/>
                    <a:pt x="188" y="1"/>
                    <a:pt x="17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5" name="Google Shape;1055;p62"/>
            <p:cNvSpPr/>
            <p:nvPr/>
          </p:nvSpPr>
          <p:spPr>
            <a:xfrm>
              <a:off x="4218200" y="3223800"/>
              <a:ext cx="266500" cy="121550"/>
            </a:xfrm>
            <a:custGeom>
              <a:avLst/>
              <a:gdLst/>
              <a:ahLst/>
              <a:cxnLst/>
              <a:rect l="l" t="t" r="r" b="b"/>
              <a:pathLst>
                <a:path w="10660" h="4862" extrusionOk="0">
                  <a:moveTo>
                    <a:pt x="170" y="1"/>
                  </a:moveTo>
                  <a:cubicBezTo>
                    <a:pt x="114" y="1"/>
                    <a:pt x="58" y="36"/>
                    <a:pt x="34" y="92"/>
                  </a:cubicBezTo>
                  <a:cubicBezTo>
                    <a:pt x="1" y="167"/>
                    <a:pt x="34" y="256"/>
                    <a:pt x="111" y="289"/>
                  </a:cubicBezTo>
                  <a:lnTo>
                    <a:pt x="10430" y="4849"/>
                  </a:lnTo>
                  <a:cubicBezTo>
                    <a:pt x="10450" y="4858"/>
                    <a:pt x="10470" y="4862"/>
                    <a:pt x="10491" y="4862"/>
                  </a:cubicBezTo>
                  <a:cubicBezTo>
                    <a:pt x="10548" y="4862"/>
                    <a:pt x="10603" y="4828"/>
                    <a:pt x="10627" y="4773"/>
                  </a:cubicBezTo>
                  <a:cubicBezTo>
                    <a:pt x="10660" y="4696"/>
                    <a:pt x="10625" y="4608"/>
                    <a:pt x="10550" y="4576"/>
                  </a:cubicBezTo>
                  <a:lnTo>
                    <a:pt x="231" y="16"/>
                  </a:lnTo>
                  <a:cubicBezTo>
                    <a:pt x="211" y="5"/>
                    <a:pt x="191" y="1"/>
                    <a:pt x="17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6" name="Google Shape;1056;p62"/>
            <p:cNvSpPr/>
            <p:nvPr/>
          </p:nvSpPr>
          <p:spPr>
            <a:xfrm>
              <a:off x="4199300" y="3266625"/>
              <a:ext cx="266575" cy="121500"/>
            </a:xfrm>
            <a:custGeom>
              <a:avLst/>
              <a:gdLst/>
              <a:ahLst/>
              <a:cxnLst/>
              <a:rect l="l" t="t" r="r" b="b"/>
              <a:pathLst>
                <a:path w="10663" h="4860" extrusionOk="0">
                  <a:moveTo>
                    <a:pt x="171" y="0"/>
                  </a:moveTo>
                  <a:cubicBezTo>
                    <a:pt x="113" y="0"/>
                    <a:pt x="58" y="34"/>
                    <a:pt x="34" y="91"/>
                  </a:cubicBezTo>
                  <a:cubicBezTo>
                    <a:pt x="0" y="166"/>
                    <a:pt x="35" y="255"/>
                    <a:pt x="112" y="288"/>
                  </a:cubicBezTo>
                  <a:lnTo>
                    <a:pt x="10431" y="4848"/>
                  </a:lnTo>
                  <a:lnTo>
                    <a:pt x="10433" y="4848"/>
                  </a:lnTo>
                  <a:cubicBezTo>
                    <a:pt x="10452" y="4856"/>
                    <a:pt x="10471" y="4860"/>
                    <a:pt x="10491" y="4860"/>
                  </a:cubicBezTo>
                  <a:cubicBezTo>
                    <a:pt x="10549" y="4860"/>
                    <a:pt x="10605" y="4826"/>
                    <a:pt x="10629" y="4770"/>
                  </a:cubicBezTo>
                  <a:cubicBezTo>
                    <a:pt x="10663" y="4695"/>
                    <a:pt x="10628" y="4607"/>
                    <a:pt x="10553" y="4573"/>
                  </a:cubicBezTo>
                  <a:lnTo>
                    <a:pt x="232" y="13"/>
                  </a:lnTo>
                  <a:lnTo>
                    <a:pt x="230" y="13"/>
                  </a:lnTo>
                  <a:cubicBezTo>
                    <a:pt x="211" y="4"/>
                    <a:pt x="191" y="0"/>
                    <a:pt x="17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7" name="Google Shape;1057;p62"/>
            <p:cNvSpPr/>
            <p:nvPr/>
          </p:nvSpPr>
          <p:spPr>
            <a:xfrm>
              <a:off x="4180575" y="3309475"/>
              <a:ext cx="266425" cy="121450"/>
            </a:xfrm>
            <a:custGeom>
              <a:avLst/>
              <a:gdLst/>
              <a:ahLst/>
              <a:cxnLst/>
              <a:rect l="l" t="t" r="r" b="b"/>
              <a:pathLst>
                <a:path w="10657" h="4858" extrusionOk="0">
                  <a:moveTo>
                    <a:pt x="171" y="0"/>
                  </a:moveTo>
                  <a:cubicBezTo>
                    <a:pt x="113" y="0"/>
                    <a:pt x="58" y="35"/>
                    <a:pt x="34" y="91"/>
                  </a:cubicBezTo>
                  <a:cubicBezTo>
                    <a:pt x="1" y="164"/>
                    <a:pt x="34" y="251"/>
                    <a:pt x="106" y="286"/>
                  </a:cubicBezTo>
                  <a:lnTo>
                    <a:pt x="10426" y="4845"/>
                  </a:lnTo>
                  <a:lnTo>
                    <a:pt x="10427" y="4845"/>
                  </a:lnTo>
                  <a:cubicBezTo>
                    <a:pt x="10446" y="4853"/>
                    <a:pt x="10467" y="4857"/>
                    <a:pt x="10487" y="4857"/>
                  </a:cubicBezTo>
                  <a:cubicBezTo>
                    <a:pt x="10544" y="4857"/>
                    <a:pt x="10599" y="4824"/>
                    <a:pt x="10624" y="4768"/>
                  </a:cubicBezTo>
                  <a:cubicBezTo>
                    <a:pt x="10657" y="4693"/>
                    <a:pt x="10622" y="4605"/>
                    <a:pt x="10547" y="4571"/>
                  </a:cubicBezTo>
                  <a:lnTo>
                    <a:pt x="228" y="11"/>
                  </a:lnTo>
                  <a:lnTo>
                    <a:pt x="226" y="11"/>
                  </a:lnTo>
                  <a:cubicBezTo>
                    <a:pt x="208" y="4"/>
                    <a:pt x="189" y="0"/>
                    <a:pt x="17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8" name="Google Shape;1058;p62"/>
            <p:cNvSpPr/>
            <p:nvPr/>
          </p:nvSpPr>
          <p:spPr>
            <a:xfrm>
              <a:off x="4161600" y="3352225"/>
              <a:ext cx="266550" cy="121500"/>
            </a:xfrm>
            <a:custGeom>
              <a:avLst/>
              <a:gdLst/>
              <a:ahLst/>
              <a:cxnLst/>
              <a:rect l="l" t="t" r="r" b="b"/>
              <a:pathLst>
                <a:path w="10662" h="4860" extrusionOk="0">
                  <a:moveTo>
                    <a:pt x="170" y="0"/>
                  </a:moveTo>
                  <a:cubicBezTo>
                    <a:pt x="112" y="0"/>
                    <a:pt x="57" y="34"/>
                    <a:pt x="34" y="90"/>
                  </a:cubicBezTo>
                  <a:cubicBezTo>
                    <a:pt x="0" y="166"/>
                    <a:pt x="35" y="254"/>
                    <a:pt x="110" y="286"/>
                  </a:cubicBezTo>
                  <a:lnTo>
                    <a:pt x="10430" y="4847"/>
                  </a:lnTo>
                  <a:lnTo>
                    <a:pt x="10431" y="4847"/>
                  </a:lnTo>
                  <a:cubicBezTo>
                    <a:pt x="10451" y="4855"/>
                    <a:pt x="10472" y="4859"/>
                    <a:pt x="10492" y="4859"/>
                  </a:cubicBezTo>
                  <a:cubicBezTo>
                    <a:pt x="10550" y="4859"/>
                    <a:pt x="10604" y="4826"/>
                    <a:pt x="10628" y="4770"/>
                  </a:cubicBezTo>
                  <a:cubicBezTo>
                    <a:pt x="10661" y="4693"/>
                    <a:pt x="10626" y="4605"/>
                    <a:pt x="10551" y="4573"/>
                  </a:cubicBezTo>
                  <a:lnTo>
                    <a:pt x="232" y="13"/>
                  </a:lnTo>
                  <a:lnTo>
                    <a:pt x="230" y="13"/>
                  </a:lnTo>
                  <a:cubicBezTo>
                    <a:pt x="211" y="4"/>
                    <a:pt x="190" y="0"/>
                    <a:pt x="17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9" name="Google Shape;1059;p62"/>
            <p:cNvSpPr/>
            <p:nvPr/>
          </p:nvSpPr>
          <p:spPr>
            <a:xfrm>
              <a:off x="4142725" y="3395000"/>
              <a:ext cx="266400" cy="121450"/>
            </a:xfrm>
            <a:custGeom>
              <a:avLst/>
              <a:gdLst/>
              <a:ahLst/>
              <a:cxnLst/>
              <a:rect l="l" t="t" r="r" b="b"/>
              <a:pathLst>
                <a:path w="10656" h="4858" extrusionOk="0">
                  <a:moveTo>
                    <a:pt x="170" y="0"/>
                  </a:moveTo>
                  <a:cubicBezTo>
                    <a:pt x="112" y="0"/>
                    <a:pt x="57" y="34"/>
                    <a:pt x="34" y="91"/>
                  </a:cubicBezTo>
                  <a:cubicBezTo>
                    <a:pt x="1" y="166"/>
                    <a:pt x="35" y="254"/>
                    <a:pt x="111" y="287"/>
                  </a:cubicBezTo>
                  <a:lnTo>
                    <a:pt x="10430" y="4848"/>
                  </a:lnTo>
                  <a:lnTo>
                    <a:pt x="10431" y="4848"/>
                  </a:lnTo>
                  <a:cubicBezTo>
                    <a:pt x="10449" y="4854"/>
                    <a:pt x="10468" y="4858"/>
                    <a:pt x="10486" y="4858"/>
                  </a:cubicBezTo>
                  <a:cubicBezTo>
                    <a:pt x="10544" y="4858"/>
                    <a:pt x="10598" y="4824"/>
                    <a:pt x="10624" y="4768"/>
                  </a:cubicBezTo>
                  <a:cubicBezTo>
                    <a:pt x="10656" y="4694"/>
                    <a:pt x="10624" y="4608"/>
                    <a:pt x="10550" y="4573"/>
                  </a:cubicBezTo>
                  <a:lnTo>
                    <a:pt x="232" y="14"/>
                  </a:lnTo>
                  <a:cubicBezTo>
                    <a:pt x="212" y="5"/>
                    <a:pt x="191" y="0"/>
                    <a:pt x="17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0" name="Google Shape;1060;p62"/>
            <p:cNvSpPr/>
            <p:nvPr/>
          </p:nvSpPr>
          <p:spPr>
            <a:xfrm>
              <a:off x="4123900" y="3437850"/>
              <a:ext cx="266475" cy="121475"/>
            </a:xfrm>
            <a:custGeom>
              <a:avLst/>
              <a:gdLst/>
              <a:ahLst/>
              <a:cxnLst/>
              <a:rect l="l" t="t" r="r" b="b"/>
              <a:pathLst>
                <a:path w="10659" h="4859" extrusionOk="0">
                  <a:moveTo>
                    <a:pt x="170" y="0"/>
                  </a:moveTo>
                  <a:cubicBezTo>
                    <a:pt x="112" y="0"/>
                    <a:pt x="57" y="34"/>
                    <a:pt x="34" y="90"/>
                  </a:cubicBezTo>
                  <a:cubicBezTo>
                    <a:pt x="0" y="164"/>
                    <a:pt x="34" y="252"/>
                    <a:pt x="109" y="285"/>
                  </a:cubicBezTo>
                  <a:lnTo>
                    <a:pt x="10428" y="4846"/>
                  </a:lnTo>
                  <a:lnTo>
                    <a:pt x="10430" y="4846"/>
                  </a:lnTo>
                  <a:cubicBezTo>
                    <a:pt x="10449" y="4854"/>
                    <a:pt x="10469" y="4858"/>
                    <a:pt x="10489" y="4858"/>
                  </a:cubicBezTo>
                  <a:cubicBezTo>
                    <a:pt x="10547" y="4858"/>
                    <a:pt x="10602" y="4824"/>
                    <a:pt x="10626" y="4767"/>
                  </a:cubicBezTo>
                  <a:cubicBezTo>
                    <a:pt x="10658" y="4692"/>
                    <a:pt x="10625" y="4604"/>
                    <a:pt x="10548" y="4571"/>
                  </a:cubicBezTo>
                  <a:lnTo>
                    <a:pt x="229" y="12"/>
                  </a:lnTo>
                  <a:cubicBezTo>
                    <a:pt x="209" y="4"/>
                    <a:pt x="190" y="0"/>
                    <a:pt x="17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61" name="Google Shape;1061;p62"/>
          <p:cNvGrpSpPr/>
          <p:nvPr/>
        </p:nvGrpSpPr>
        <p:grpSpPr>
          <a:xfrm>
            <a:off x="3290754" y="2743822"/>
            <a:ext cx="214651" cy="283863"/>
            <a:chOff x="3275661" y="2407037"/>
            <a:chExt cx="363939" cy="481288"/>
          </a:xfrm>
        </p:grpSpPr>
        <p:sp>
          <p:nvSpPr>
            <p:cNvPr id="1062" name="Google Shape;1062;p62"/>
            <p:cNvSpPr/>
            <p:nvPr/>
          </p:nvSpPr>
          <p:spPr>
            <a:xfrm rot="-213312">
              <a:off x="3282918" y="2415287"/>
              <a:ext cx="273601" cy="242755"/>
            </a:xfrm>
            <a:custGeom>
              <a:avLst/>
              <a:gdLst/>
              <a:ahLst/>
              <a:cxnLst/>
              <a:rect l="l" t="t" r="r" b="b"/>
              <a:pathLst>
                <a:path w="14378" h="12910" extrusionOk="0">
                  <a:moveTo>
                    <a:pt x="13677" y="1"/>
                  </a:moveTo>
                  <a:cubicBezTo>
                    <a:pt x="13610" y="1"/>
                    <a:pt x="13510" y="34"/>
                    <a:pt x="13410" y="67"/>
                  </a:cubicBezTo>
                  <a:cubicBezTo>
                    <a:pt x="13343" y="101"/>
                    <a:pt x="13243" y="201"/>
                    <a:pt x="13176" y="267"/>
                  </a:cubicBezTo>
                  <a:cubicBezTo>
                    <a:pt x="12176" y="1168"/>
                    <a:pt x="11108" y="2002"/>
                    <a:pt x="10107" y="2869"/>
                  </a:cubicBezTo>
                  <a:cubicBezTo>
                    <a:pt x="9941" y="3036"/>
                    <a:pt x="9740" y="3203"/>
                    <a:pt x="9574" y="3370"/>
                  </a:cubicBezTo>
                  <a:cubicBezTo>
                    <a:pt x="8840" y="4170"/>
                    <a:pt x="8039" y="4837"/>
                    <a:pt x="7172" y="5505"/>
                  </a:cubicBezTo>
                  <a:cubicBezTo>
                    <a:pt x="6905" y="5671"/>
                    <a:pt x="6672" y="5872"/>
                    <a:pt x="6438" y="6072"/>
                  </a:cubicBezTo>
                  <a:cubicBezTo>
                    <a:pt x="5337" y="7239"/>
                    <a:pt x="4103" y="8340"/>
                    <a:pt x="2869" y="9374"/>
                  </a:cubicBezTo>
                  <a:cubicBezTo>
                    <a:pt x="2268" y="9874"/>
                    <a:pt x="1735" y="10408"/>
                    <a:pt x="1268" y="10942"/>
                  </a:cubicBezTo>
                  <a:cubicBezTo>
                    <a:pt x="934" y="11342"/>
                    <a:pt x="601" y="11709"/>
                    <a:pt x="267" y="12143"/>
                  </a:cubicBezTo>
                  <a:cubicBezTo>
                    <a:pt x="200" y="12209"/>
                    <a:pt x="100" y="12343"/>
                    <a:pt x="67" y="12476"/>
                  </a:cubicBezTo>
                  <a:cubicBezTo>
                    <a:pt x="0" y="12676"/>
                    <a:pt x="200" y="12910"/>
                    <a:pt x="434" y="12877"/>
                  </a:cubicBezTo>
                  <a:cubicBezTo>
                    <a:pt x="534" y="12877"/>
                    <a:pt x="567" y="12843"/>
                    <a:pt x="667" y="12843"/>
                  </a:cubicBezTo>
                  <a:cubicBezTo>
                    <a:pt x="1168" y="12576"/>
                    <a:pt x="1668" y="12343"/>
                    <a:pt x="2068" y="11976"/>
                  </a:cubicBezTo>
                  <a:cubicBezTo>
                    <a:pt x="3102" y="11042"/>
                    <a:pt x="4203" y="10141"/>
                    <a:pt x="5237" y="9207"/>
                  </a:cubicBezTo>
                  <a:lnTo>
                    <a:pt x="6872" y="7706"/>
                  </a:lnTo>
                  <a:cubicBezTo>
                    <a:pt x="7405" y="7172"/>
                    <a:pt x="7939" y="6672"/>
                    <a:pt x="8573" y="6205"/>
                  </a:cubicBezTo>
                  <a:cubicBezTo>
                    <a:pt x="9173" y="5805"/>
                    <a:pt x="9707" y="5304"/>
                    <a:pt x="10241" y="4737"/>
                  </a:cubicBezTo>
                  <a:cubicBezTo>
                    <a:pt x="11008" y="3970"/>
                    <a:pt x="11875" y="3236"/>
                    <a:pt x="12743" y="2536"/>
                  </a:cubicBezTo>
                  <a:cubicBezTo>
                    <a:pt x="13243" y="2135"/>
                    <a:pt x="13710" y="1668"/>
                    <a:pt x="14110" y="1201"/>
                  </a:cubicBezTo>
                  <a:cubicBezTo>
                    <a:pt x="14210" y="1068"/>
                    <a:pt x="14344" y="968"/>
                    <a:pt x="14377" y="835"/>
                  </a:cubicBezTo>
                  <a:cubicBezTo>
                    <a:pt x="14377" y="434"/>
                    <a:pt x="14144" y="34"/>
                    <a:pt x="1367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3" name="Google Shape;1063;p62"/>
            <p:cNvSpPr/>
            <p:nvPr/>
          </p:nvSpPr>
          <p:spPr>
            <a:xfrm rot="958424">
              <a:off x="3356467" y="2624519"/>
              <a:ext cx="266878" cy="119276"/>
            </a:xfrm>
            <a:custGeom>
              <a:avLst/>
              <a:gdLst/>
              <a:ahLst/>
              <a:cxnLst/>
              <a:rect l="l" t="t" r="r" b="b"/>
              <a:pathLst>
                <a:path w="10675" h="4771" extrusionOk="0">
                  <a:moveTo>
                    <a:pt x="9674" y="0"/>
                  </a:moveTo>
                  <a:cubicBezTo>
                    <a:pt x="9507" y="67"/>
                    <a:pt x="9207" y="100"/>
                    <a:pt x="8973" y="167"/>
                  </a:cubicBezTo>
                  <a:cubicBezTo>
                    <a:pt x="6805" y="968"/>
                    <a:pt x="4637" y="1668"/>
                    <a:pt x="2535" y="2636"/>
                  </a:cubicBezTo>
                  <a:cubicBezTo>
                    <a:pt x="1835" y="2969"/>
                    <a:pt x="1134" y="3403"/>
                    <a:pt x="400" y="3770"/>
                  </a:cubicBezTo>
                  <a:cubicBezTo>
                    <a:pt x="334" y="3803"/>
                    <a:pt x="234" y="3836"/>
                    <a:pt x="200" y="3937"/>
                  </a:cubicBezTo>
                  <a:cubicBezTo>
                    <a:pt x="33" y="4103"/>
                    <a:pt x="0" y="4303"/>
                    <a:pt x="67" y="4470"/>
                  </a:cubicBezTo>
                  <a:cubicBezTo>
                    <a:pt x="167" y="4637"/>
                    <a:pt x="367" y="4770"/>
                    <a:pt x="567" y="4737"/>
                  </a:cubicBezTo>
                  <a:cubicBezTo>
                    <a:pt x="701" y="4737"/>
                    <a:pt x="767" y="4670"/>
                    <a:pt x="901" y="4637"/>
                  </a:cubicBezTo>
                  <a:cubicBezTo>
                    <a:pt x="1735" y="4337"/>
                    <a:pt x="2569" y="4003"/>
                    <a:pt x="3402" y="3736"/>
                  </a:cubicBezTo>
                  <a:cubicBezTo>
                    <a:pt x="4870" y="3169"/>
                    <a:pt x="6338" y="2602"/>
                    <a:pt x="7739" y="2069"/>
                  </a:cubicBezTo>
                  <a:cubicBezTo>
                    <a:pt x="8106" y="1935"/>
                    <a:pt x="8506" y="1768"/>
                    <a:pt x="8873" y="1635"/>
                  </a:cubicBezTo>
                  <a:cubicBezTo>
                    <a:pt x="9207" y="1501"/>
                    <a:pt x="9540" y="1401"/>
                    <a:pt x="9907" y="1401"/>
                  </a:cubicBezTo>
                  <a:cubicBezTo>
                    <a:pt x="10041" y="1401"/>
                    <a:pt x="10107" y="1335"/>
                    <a:pt x="10241" y="1301"/>
                  </a:cubicBezTo>
                  <a:cubicBezTo>
                    <a:pt x="10508" y="1235"/>
                    <a:pt x="10674" y="934"/>
                    <a:pt x="10674" y="668"/>
                  </a:cubicBezTo>
                  <a:cubicBezTo>
                    <a:pt x="10674" y="434"/>
                    <a:pt x="10441" y="167"/>
                    <a:pt x="10174" y="100"/>
                  </a:cubicBezTo>
                  <a:cubicBezTo>
                    <a:pt x="10074" y="0"/>
                    <a:pt x="9907" y="0"/>
                    <a:pt x="96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4" name="Google Shape;1064;p62"/>
            <p:cNvSpPr/>
            <p:nvPr/>
          </p:nvSpPr>
          <p:spPr>
            <a:xfrm>
              <a:off x="3340200" y="2778225"/>
              <a:ext cx="299400" cy="110100"/>
            </a:xfrm>
            <a:custGeom>
              <a:avLst/>
              <a:gdLst/>
              <a:ahLst/>
              <a:cxnLst/>
              <a:rect l="l" t="t" r="r" b="b"/>
              <a:pathLst>
                <a:path w="11976" h="4404" extrusionOk="0">
                  <a:moveTo>
                    <a:pt x="701" y="0"/>
                  </a:moveTo>
                  <a:cubicBezTo>
                    <a:pt x="401" y="0"/>
                    <a:pt x="201" y="34"/>
                    <a:pt x="67" y="267"/>
                  </a:cubicBezTo>
                  <a:cubicBezTo>
                    <a:pt x="0" y="434"/>
                    <a:pt x="0" y="634"/>
                    <a:pt x="134" y="768"/>
                  </a:cubicBezTo>
                  <a:cubicBezTo>
                    <a:pt x="201" y="868"/>
                    <a:pt x="334" y="968"/>
                    <a:pt x="401" y="1034"/>
                  </a:cubicBezTo>
                  <a:cubicBezTo>
                    <a:pt x="901" y="1235"/>
                    <a:pt x="1468" y="1435"/>
                    <a:pt x="1969" y="1602"/>
                  </a:cubicBezTo>
                  <a:cubicBezTo>
                    <a:pt x="2302" y="1735"/>
                    <a:pt x="2636" y="1802"/>
                    <a:pt x="3003" y="1868"/>
                  </a:cubicBezTo>
                  <a:cubicBezTo>
                    <a:pt x="4337" y="2135"/>
                    <a:pt x="5638" y="2569"/>
                    <a:pt x="6872" y="2969"/>
                  </a:cubicBezTo>
                  <a:cubicBezTo>
                    <a:pt x="7906" y="3336"/>
                    <a:pt x="9007" y="3603"/>
                    <a:pt x="10074" y="3903"/>
                  </a:cubicBezTo>
                  <a:cubicBezTo>
                    <a:pt x="10341" y="3970"/>
                    <a:pt x="10541" y="4037"/>
                    <a:pt x="10741" y="4170"/>
                  </a:cubicBezTo>
                  <a:cubicBezTo>
                    <a:pt x="11175" y="4404"/>
                    <a:pt x="11709" y="4103"/>
                    <a:pt x="11876" y="3670"/>
                  </a:cubicBezTo>
                  <a:cubicBezTo>
                    <a:pt x="11976" y="3369"/>
                    <a:pt x="11842" y="3036"/>
                    <a:pt x="11542" y="2869"/>
                  </a:cubicBezTo>
                  <a:lnTo>
                    <a:pt x="11175" y="2736"/>
                  </a:lnTo>
                  <a:cubicBezTo>
                    <a:pt x="9407" y="2369"/>
                    <a:pt x="7706" y="1768"/>
                    <a:pt x="6005" y="1235"/>
                  </a:cubicBezTo>
                  <a:cubicBezTo>
                    <a:pt x="4370" y="701"/>
                    <a:pt x="2702" y="334"/>
                    <a:pt x="1035" y="34"/>
                  </a:cubicBezTo>
                  <a:cubicBezTo>
                    <a:pt x="901" y="34"/>
                    <a:pt x="768" y="34"/>
                    <a:pt x="70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itle 1"/>
          <p:cNvSpPr>
            <a:spLocks noGrp="1"/>
          </p:cNvSpPr>
          <p:nvPr>
            <p:ph type="title"/>
          </p:nvPr>
        </p:nvSpPr>
        <p:spPr>
          <a:xfrm>
            <a:off x="2606020" y="190131"/>
            <a:ext cx="4146363" cy="959304"/>
          </a:xfrm>
        </p:spPr>
        <p:txBody>
          <a:bodyPr>
            <a:normAutofit/>
          </a:bodyPr>
          <a:lstStyle/>
          <a:p>
            <a:pPr algn="ctr"/>
            <a:r>
              <a:rPr lang="en-GB" sz="2200" u="sng" dirty="0" smtClean="0">
                <a:latin typeface="Letterjoin-Air Plus 33" panose="02000805000000020003" pitchFamily="50" charset="0"/>
              </a:rPr>
              <a:t>Homework and Reading Expectations</a:t>
            </a:r>
            <a:endParaRPr lang="en-GB" dirty="0"/>
          </a:p>
        </p:txBody>
      </p:sp>
      <p:sp>
        <p:nvSpPr>
          <p:cNvPr id="8" name="Rectangle 7"/>
          <p:cNvSpPr/>
          <p:nvPr/>
        </p:nvSpPr>
        <p:spPr>
          <a:xfrm>
            <a:off x="1575194" y="1269604"/>
            <a:ext cx="5580993" cy="2800767"/>
          </a:xfrm>
          <a:prstGeom prst="rect">
            <a:avLst/>
          </a:prstGeom>
        </p:spPr>
        <p:txBody>
          <a:bodyPr wrap="square">
            <a:spAutoFit/>
          </a:bodyPr>
          <a:lstStyle/>
          <a:p>
            <a:pPr marL="342900" indent="-342900">
              <a:buFont typeface="Arial" panose="020B0604020202020204" pitchFamily="34" charset="0"/>
              <a:buChar char="•"/>
            </a:pPr>
            <a:r>
              <a:rPr lang="en-GB" sz="1600" u="sng" dirty="0" smtClean="0">
                <a:solidFill>
                  <a:schemeClr val="bg2"/>
                </a:solidFill>
                <a:latin typeface="Letterjoin-Air Plus 33" panose="02000805000000020003" pitchFamily="50" charset="0"/>
              </a:rPr>
              <a:t>Topic Homework</a:t>
            </a:r>
          </a:p>
          <a:p>
            <a:pPr marL="342900" indent="-342900">
              <a:buFont typeface="Arial" panose="020B0604020202020204" pitchFamily="34" charset="0"/>
              <a:buChar char="•"/>
            </a:pPr>
            <a:endParaRPr lang="en-GB" sz="1600" u="sng" dirty="0" smtClean="0">
              <a:solidFill>
                <a:schemeClr val="bg2"/>
              </a:solidFill>
              <a:latin typeface="Letterjoin-Air Plus 33" panose="02000805000000020003" pitchFamily="50" charset="0"/>
            </a:endParaRPr>
          </a:p>
          <a:p>
            <a:pPr marL="342900" indent="-342900">
              <a:buFont typeface="Arial" panose="020B0604020202020204" pitchFamily="34" charset="0"/>
              <a:buChar char="•"/>
            </a:pPr>
            <a:r>
              <a:rPr lang="en-GB" sz="1600" u="sng" dirty="0" smtClean="0">
                <a:solidFill>
                  <a:schemeClr val="bg2"/>
                </a:solidFill>
                <a:latin typeface="Letterjoin-Air Plus 33" panose="02000805000000020003" pitchFamily="50" charset="0"/>
              </a:rPr>
              <a:t>Reading records </a:t>
            </a:r>
            <a:r>
              <a:rPr lang="en-GB" sz="1600" dirty="0" smtClean="0">
                <a:solidFill>
                  <a:schemeClr val="bg2"/>
                </a:solidFill>
                <a:latin typeface="Letterjoin-Air Plus 33" panose="02000805000000020003" pitchFamily="50" charset="0"/>
              </a:rPr>
              <a:t>– please read with children as often as possible but at least three times per week. Children can then be entered into reading raffle.</a:t>
            </a:r>
          </a:p>
          <a:p>
            <a:pPr marL="342900" indent="-342900">
              <a:buFont typeface="Arial" panose="020B0604020202020204" pitchFamily="34" charset="0"/>
              <a:buChar char="•"/>
            </a:pPr>
            <a:endParaRPr lang="en-GB" sz="1600" dirty="0" smtClean="0">
              <a:solidFill>
                <a:schemeClr val="bg2"/>
              </a:solidFill>
              <a:latin typeface="Letterjoin-Air Plus 33" panose="02000805000000020003" pitchFamily="50" charset="0"/>
            </a:endParaRPr>
          </a:p>
          <a:p>
            <a:pPr marL="342900" indent="-342900">
              <a:buFont typeface="Arial" panose="020B0604020202020204" pitchFamily="34" charset="0"/>
              <a:buChar char="•"/>
            </a:pPr>
            <a:r>
              <a:rPr lang="en-GB" sz="1600" u="sng" dirty="0" smtClean="0">
                <a:solidFill>
                  <a:schemeClr val="bg2"/>
                </a:solidFill>
                <a:latin typeface="Letterjoin-Air Plus 33" panose="02000805000000020003" pitchFamily="50" charset="0"/>
              </a:rPr>
              <a:t>Spellings </a:t>
            </a:r>
            <a:r>
              <a:rPr lang="en-GB" sz="1600" dirty="0" smtClean="0">
                <a:solidFill>
                  <a:schemeClr val="bg2"/>
                </a:solidFill>
                <a:latin typeface="Letterjoin-Air Plus 33" panose="02000805000000020003" pitchFamily="50" charset="0"/>
              </a:rPr>
              <a:t>– sent out on Mondays. Children will have an opportunity to show their learning in a short spelling session during the week.</a:t>
            </a:r>
            <a:endParaRPr lang="en-GB" sz="1600" u="sng" dirty="0">
              <a:solidFill>
                <a:schemeClr val="bg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50"/>
                                        </p:tgtEl>
                                        <p:attrNameLst>
                                          <p:attrName>style.visibility</p:attrName>
                                        </p:attrNameLst>
                                      </p:cBhvr>
                                      <p:to>
                                        <p:strVal val="visible"/>
                                      </p:to>
                                    </p:set>
                                    <p:animEffect transition="in" filter="fade">
                                      <p:cBhvr>
                                        <p:cTn id="7" dur="1000"/>
                                        <p:tgtEl>
                                          <p:spTgt spid="1050"/>
                                        </p:tgtEl>
                                      </p:cBhvr>
                                    </p:animEffect>
                                  </p:childTnLst>
                                </p:cTn>
                              </p:par>
                              <p:par>
                                <p:cTn id="8" presetID="10" presetClass="entr" presetSubtype="0" fill="hold" nodeType="withEffect">
                                  <p:stCondLst>
                                    <p:cond delay="0"/>
                                  </p:stCondLst>
                                  <p:childTnLst>
                                    <p:set>
                                      <p:cBhvr>
                                        <p:cTn id="9" dur="1" fill="hold">
                                          <p:stCondLst>
                                            <p:cond delay="0"/>
                                          </p:stCondLst>
                                        </p:cTn>
                                        <p:tgtEl>
                                          <p:spTgt spid="1061"/>
                                        </p:tgtEl>
                                        <p:attrNameLst>
                                          <p:attrName>style.visibility</p:attrName>
                                        </p:attrNameLst>
                                      </p:cBhvr>
                                      <p:to>
                                        <p:strVal val="visible"/>
                                      </p:to>
                                    </p:set>
                                    <p:animEffect transition="in" filter="fade">
                                      <p:cBhvr>
                                        <p:cTn id="10" dur="1000"/>
                                        <p:tgtEl>
                                          <p:spTgt spid="10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48"/>
        <p:cNvGrpSpPr/>
        <p:nvPr/>
      </p:nvGrpSpPr>
      <p:grpSpPr>
        <a:xfrm>
          <a:off x="0" y="0"/>
          <a:ext cx="0" cy="0"/>
          <a:chOff x="0" y="0"/>
          <a:chExt cx="0" cy="0"/>
        </a:xfrm>
      </p:grpSpPr>
      <p:grpSp>
        <p:nvGrpSpPr>
          <p:cNvPr id="1252" name="Google Shape;1252;p66"/>
          <p:cNvGrpSpPr/>
          <p:nvPr/>
        </p:nvGrpSpPr>
        <p:grpSpPr>
          <a:xfrm rot="-1800044">
            <a:off x="6892617" y="385965"/>
            <a:ext cx="596262" cy="831882"/>
            <a:chOff x="1656350" y="2894175"/>
            <a:chExt cx="596275" cy="831900"/>
          </a:xfrm>
        </p:grpSpPr>
        <p:sp>
          <p:nvSpPr>
            <p:cNvPr id="1253" name="Google Shape;1253;p66"/>
            <p:cNvSpPr/>
            <p:nvPr/>
          </p:nvSpPr>
          <p:spPr>
            <a:xfrm>
              <a:off x="1656350" y="2894175"/>
              <a:ext cx="596275" cy="831900"/>
            </a:xfrm>
            <a:custGeom>
              <a:avLst/>
              <a:gdLst/>
              <a:ahLst/>
              <a:cxnLst/>
              <a:rect l="l" t="t" r="r" b="b"/>
              <a:pathLst>
                <a:path w="23851" h="33276" extrusionOk="0">
                  <a:moveTo>
                    <a:pt x="15172" y="15177"/>
                  </a:moveTo>
                  <a:cubicBezTo>
                    <a:pt x="15174" y="15177"/>
                    <a:pt x="15176" y="15177"/>
                    <a:pt x="15178" y="15178"/>
                  </a:cubicBezTo>
                  <a:cubicBezTo>
                    <a:pt x="15512" y="15378"/>
                    <a:pt x="16979" y="25152"/>
                    <a:pt x="16646" y="25719"/>
                  </a:cubicBezTo>
                  <a:cubicBezTo>
                    <a:pt x="16549" y="25885"/>
                    <a:pt x="15935" y="25948"/>
                    <a:pt x="15103" y="25948"/>
                  </a:cubicBezTo>
                  <a:cubicBezTo>
                    <a:pt x="13082" y="25948"/>
                    <a:pt x="9772" y="25575"/>
                    <a:pt x="9441" y="25386"/>
                  </a:cubicBezTo>
                  <a:cubicBezTo>
                    <a:pt x="9209" y="25220"/>
                    <a:pt x="14837" y="15177"/>
                    <a:pt x="15172" y="15177"/>
                  </a:cubicBezTo>
                  <a:close/>
                  <a:moveTo>
                    <a:pt x="18382" y="1"/>
                  </a:moveTo>
                  <a:cubicBezTo>
                    <a:pt x="18382" y="1"/>
                    <a:pt x="18381" y="1"/>
                    <a:pt x="18380" y="1"/>
                  </a:cubicBezTo>
                  <a:cubicBezTo>
                    <a:pt x="17013" y="34"/>
                    <a:pt x="1" y="29722"/>
                    <a:pt x="501" y="30222"/>
                  </a:cubicBezTo>
                  <a:cubicBezTo>
                    <a:pt x="1669" y="31390"/>
                    <a:pt x="14511" y="33275"/>
                    <a:pt x="20352" y="33275"/>
                  </a:cubicBezTo>
                  <a:cubicBezTo>
                    <a:pt x="21853" y="33275"/>
                    <a:pt x="22891" y="33151"/>
                    <a:pt x="23151" y="32858"/>
                  </a:cubicBezTo>
                  <a:cubicBezTo>
                    <a:pt x="23851" y="32024"/>
                    <a:pt x="19519" y="1"/>
                    <a:pt x="1838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4" name="Google Shape;1254;p66"/>
            <p:cNvSpPr/>
            <p:nvPr/>
          </p:nvSpPr>
          <p:spPr>
            <a:xfrm>
              <a:off x="2074150" y="3041775"/>
              <a:ext cx="85925" cy="20050"/>
            </a:xfrm>
            <a:custGeom>
              <a:avLst/>
              <a:gdLst/>
              <a:ahLst/>
              <a:cxnLst/>
              <a:rect l="l" t="t" r="r" b="b"/>
              <a:pathLst>
                <a:path w="3437" h="802" extrusionOk="0">
                  <a:moveTo>
                    <a:pt x="3170" y="1"/>
                  </a:moveTo>
                  <a:cubicBezTo>
                    <a:pt x="2669" y="68"/>
                    <a:pt x="2135" y="168"/>
                    <a:pt x="1635" y="268"/>
                  </a:cubicBezTo>
                  <a:cubicBezTo>
                    <a:pt x="1101" y="335"/>
                    <a:pt x="601" y="468"/>
                    <a:pt x="101" y="601"/>
                  </a:cubicBezTo>
                  <a:cubicBezTo>
                    <a:pt x="34" y="601"/>
                    <a:pt x="1" y="635"/>
                    <a:pt x="67" y="735"/>
                  </a:cubicBezTo>
                  <a:cubicBezTo>
                    <a:pt x="67" y="768"/>
                    <a:pt x="134" y="802"/>
                    <a:pt x="167" y="802"/>
                  </a:cubicBezTo>
                  <a:cubicBezTo>
                    <a:pt x="668" y="768"/>
                    <a:pt x="1201" y="735"/>
                    <a:pt x="1702" y="635"/>
                  </a:cubicBezTo>
                  <a:cubicBezTo>
                    <a:pt x="2202" y="568"/>
                    <a:pt x="2769" y="501"/>
                    <a:pt x="3270" y="435"/>
                  </a:cubicBezTo>
                  <a:cubicBezTo>
                    <a:pt x="3370" y="401"/>
                    <a:pt x="3436" y="301"/>
                    <a:pt x="3436" y="168"/>
                  </a:cubicBezTo>
                  <a:cubicBezTo>
                    <a:pt x="3370" y="101"/>
                    <a:pt x="3303" y="1"/>
                    <a:pt x="317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5" name="Google Shape;1255;p66"/>
            <p:cNvSpPr/>
            <p:nvPr/>
          </p:nvSpPr>
          <p:spPr>
            <a:xfrm>
              <a:off x="2106675" y="3254450"/>
              <a:ext cx="85075" cy="20050"/>
            </a:xfrm>
            <a:custGeom>
              <a:avLst/>
              <a:gdLst/>
              <a:ahLst/>
              <a:cxnLst/>
              <a:rect l="l" t="t" r="r" b="b"/>
              <a:pathLst>
                <a:path w="3403" h="802" extrusionOk="0">
                  <a:moveTo>
                    <a:pt x="3169" y="0"/>
                  </a:moveTo>
                  <a:cubicBezTo>
                    <a:pt x="2669" y="67"/>
                    <a:pt x="2135" y="167"/>
                    <a:pt x="1635" y="267"/>
                  </a:cubicBezTo>
                  <a:cubicBezTo>
                    <a:pt x="1068" y="334"/>
                    <a:pt x="568" y="467"/>
                    <a:pt x="67" y="601"/>
                  </a:cubicBezTo>
                  <a:cubicBezTo>
                    <a:pt x="34" y="601"/>
                    <a:pt x="1" y="634"/>
                    <a:pt x="67" y="701"/>
                  </a:cubicBezTo>
                  <a:cubicBezTo>
                    <a:pt x="67" y="768"/>
                    <a:pt x="101" y="801"/>
                    <a:pt x="167" y="801"/>
                  </a:cubicBezTo>
                  <a:cubicBezTo>
                    <a:pt x="668" y="768"/>
                    <a:pt x="1201" y="701"/>
                    <a:pt x="1702" y="634"/>
                  </a:cubicBezTo>
                  <a:cubicBezTo>
                    <a:pt x="2202" y="568"/>
                    <a:pt x="2736" y="501"/>
                    <a:pt x="3236" y="434"/>
                  </a:cubicBezTo>
                  <a:cubicBezTo>
                    <a:pt x="3370" y="367"/>
                    <a:pt x="3403" y="301"/>
                    <a:pt x="3403" y="167"/>
                  </a:cubicBezTo>
                  <a:cubicBezTo>
                    <a:pt x="3370" y="101"/>
                    <a:pt x="3303" y="0"/>
                    <a:pt x="316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6" name="Google Shape;1256;p66"/>
            <p:cNvSpPr/>
            <p:nvPr/>
          </p:nvSpPr>
          <p:spPr>
            <a:xfrm>
              <a:off x="2102500" y="3097650"/>
              <a:ext cx="66750" cy="17550"/>
            </a:xfrm>
            <a:custGeom>
              <a:avLst/>
              <a:gdLst/>
              <a:ahLst/>
              <a:cxnLst/>
              <a:rect l="l" t="t" r="r" b="b"/>
              <a:pathLst>
                <a:path w="2670" h="702" extrusionOk="0">
                  <a:moveTo>
                    <a:pt x="2402" y="1"/>
                  </a:moveTo>
                  <a:cubicBezTo>
                    <a:pt x="2036" y="34"/>
                    <a:pt x="1635" y="134"/>
                    <a:pt x="1235" y="201"/>
                  </a:cubicBezTo>
                  <a:cubicBezTo>
                    <a:pt x="835" y="301"/>
                    <a:pt x="468" y="368"/>
                    <a:pt x="67" y="501"/>
                  </a:cubicBezTo>
                  <a:cubicBezTo>
                    <a:pt x="34" y="501"/>
                    <a:pt x="1" y="535"/>
                    <a:pt x="67" y="635"/>
                  </a:cubicBezTo>
                  <a:cubicBezTo>
                    <a:pt x="67" y="668"/>
                    <a:pt x="134" y="701"/>
                    <a:pt x="168" y="701"/>
                  </a:cubicBezTo>
                  <a:cubicBezTo>
                    <a:pt x="534" y="668"/>
                    <a:pt x="935" y="635"/>
                    <a:pt x="1335" y="568"/>
                  </a:cubicBezTo>
                  <a:cubicBezTo>
                    <a:pt x="1702" y="535"/>
                    <a:pt x="2102" y="501"/>
                    <a:pt x="2503" y="401"/>
                  </a:cubicBezTo>
                  <a:cubicBezTo>
                    <a:pt x="2636" y="368"/>
                    <a:pt x="2669" y="301"/>
                    <a:pt x="2669" y="168"/>
                  </a:cubicBezTo>
                  <a:cubicBezTo>
                    <a:pt x="2636" y="34"/>
                    <a:pt x="2536" y="1"/>
                    <a:pt x="240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7" name="Google Shape;1257;p66"/>
            <p:cNvSpPr/>
            <p:nvPr/>
          </p:nvSpPr>
          <p:spPr>
            <a:xfrm>
              <a:off x="2110850" y="3147700"/>
              <a:ext cx="66725" cy="17525"/>
            </a:xfrm>
            <a:custGeom>
              <a:avLst/>
              <a:gdLst/>
              <a:ahLst/>
              <a:cxnLst/>
              <a:rect l="l" t="t" r="r" b="b"/>
              <a:pathLst>
                <a:path w="2669" h="701" extrusionOk="0">
                  <a:moveTo>
                    <a:pt x="2402" y="0"/>
                  </a:moveTo>
                  <a:cubicBezTo>
                    <a:pt x="2035" y="34"/>
                    <a:pt x="1635" y="134"/>
                    <a:pt x="1235" y="200"/>
                  </a:cubicBezTo>
                  <a:cubicBezTo>
                    <a:pt x="834" y="301"/>
                    <a:pt x="467" y="367"/>
                    <a:pt x="67" y="501"/>
                  </a:cubicBezTo>
                  <a:cubicBezTo>
                    <a:pt x="34" y="501"/>
                    <a:pt x="0" y="534"/>
                    <a:pt x="67" y="634"/>
                  </a:cubicBezTo>
                  <a:cubicBezTo>
                    <a:pt x="67" y="667"/>
                    <a:pt x="134" y="701"/>
                    <a:pt x="167" y="701"/>
                  </a:cubicBezTo>
                  <a:cubicBezTo>
                    <a:pt x="534" y="667"/>
                    <a:pt x="934" y="634"/>
                    <a:pt x="1335" y="567"/>
                  </a:cubicBezTo>
                  <a:cubicBezTo>
                    <a:pt x="1702" y="534"/>
                    <a:pt x="2102" y="501"/>
                    <a:pt x="2502" y="401"/>
                  </a:cubicBezTo>
                  <a:cubicBezTo>
                    <a:pt x="2636" y="367"/>
                    <a:pt x="2669" y="301"/>
                    <a:pt x="2669" y="167"/>
                  </a:cubicBezTo>
                  <a:cubicBezTo>
                    <a:pt x="2636" y="34"/>
                    <a:pt x="2535" y="0"/>
                    <a:pt x="2402"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8" name="Google Shape;1258;p66"/>
            <p:cNvSpPr/>
            <p:nvPr/>
          </p:nvSpPr>
          <p:spPr>
            <a:xfrm>
              <a:off x="2115850" y="3201075"/>
              <a:ext cx="65900" cy="17525"/>
            </a:xfrm>
            <a:custGeom>
              <a:avLst/>
              <a:gdLst/>
              <a:ahLst/>
              <a:cxnLst/>
              <a:rect l="l" t="t" r="r" b="b"/>
              <a:pathLst>
                <a:path w="2636" h="701" extrusionOk="0">
                  <a:moveTo>
                    <a:pt x="2369" y="0"/>
                  </a:moveTo>
                  <a:cubicBezTo>
                    <a:pt x="2002" y="34"/>
                    <a:pt x="1602" y="100"/>
                    <a:pt x="1201" y="200"/>
                  </a:cubicBezTo>
                  <a:cubicBezTo>
                    <a:pt x="801" y="267"/>
                    <a:pt x="434" y="367"/>
                    <a:pt x="34" y="467"/>
                  </a:cubicBezTo>
                  <a:cubicBezTo>
                    <a:pt x="0" y="534"/>
                    <a:pt x="0" y="567"/>
                    <a:pt x="34" y="601"/>
                  </a:cubicBezTo>
                  <a:cubicBezTo>
                    <a:pt x="34" y="634"/>
                    <a:pt x="101" y="701"/>
                    <a:pt x="134" y="701"/>
                  </a:cubicBezTo>
                  <a:cubicBezTo>
                    <a:pt x="501" y="634"/>
                    <a:pt x="901" y="601"/>
                    <a:pt x="1301" y="567"/>
                  </a:cubicBezTo>
                  <a:cubicBezTo>
                    <a:pt x="1668" y="534"/>
                    <a:pt x="2069" y="467"/>
                    <a:pt x="2469" y="400"/>
                  </a:cubicBezTo>
                  <a:cubicBezTo>
                    <a:pt x="2602" y="367"/>
                    <a:pt x="2636" y="267"/>
                    <a:pt x="2636" y="134"/>
                  </a:cubicBezTo>
                  <a:cubicBezTo>
                    <a:pt x="2602" y="34"/>
                    <a:pt x="2502" y="0"/>
                    <a:pt x="236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9" name="Google Shape;1259;p66"/>
            <p:cNvSpPr/>
            <p:nvPr/>
          </p:nvSpPr>
          <p:spPr>
            <a:xfrm>
              <a:off x="2129200" y="3302825"/>
              <a:ext cx="66725" cy="17525"/>
            </a:xfrm>
            <a:custGeom>
              <a:avLst/>
              <a:gdLst/>
              <a:ahLst/>
              <a:cxnLst/>
              <a:rect l="l" t="t" r="r" b="b"/>
              <a:pathLst>
                <a:path w="2669" h="701" extrusionOk="0">
                  <a:moveTo>
                    <a:pt x="2435" y="0"/>
                  </a:moveTo>
                  <a:cubicBezTo>
                    <a:pt x="2068" y="34"/>
                    <a:pt x="1635" y="134"/>
                    <a:pt x="1268" y="200"/>
                  </a:cubicBezTo>
                  <a:cubicBezTo>
                    <a:pt x="834" y="300"/>
                    <a:pt x="467" y="367"/>
                    <a:pt x="100" y="501"/>
                  </a:cubicBezTo>
                  <a:cubicBezTo>
                    <a:pt x="67" y="501"/>
                    <a:pt x="0" y="534"/>
                    <a:pt x="100" y="634"/>
                  </a:cubicBezTo>
                  <a:cubicBezTo>
                    <a:pt x="100" y="667"/>
                    <a:pt x="134" y="701"/>
                    <a:pt x="167" y="701"/>
                  </a:cubicBezTo>
                  <a:cubicBezTo>
                    <a:pt x="534" y="667"/>
                    <a:pt x="968" y="634"/>
                    <a:pt x="1334" y="567"/>
                  </a:cubicBezTo>
                  <a:cubicBezTo>
                    <a:pt x="1701" y="534"/>
                    <a:pt x="2135" y="501"/>
                    <a:pt x="2502" y="400"/>
                  </a:cubicBezTo>
                  <a:cubicBezTo>
                    <a:pt x="2635" y="367"/>
                    <a:pt x="2669" y="300"/>
                    <a:pt x="2669" y="167"/>
                  </a:cubicBezTo>
                  <a:cubicBezTo>
                    <a:pt x="2635" y="34"/>
                    <a:pt x="2535" y="0"/>
                    <a:pt x="243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0" name="Google Shape;1260;p66"/>
            <p:cNvSpPr/>
            <p:nvPr/>
          </p:nvSpPr>
          <p:spPr>
            <a:xfrm>
              <a:off x="2137525" y="3352850"/>
              <a:ext cx="66750" cy="17550"/>
            </a:xfrm>
            <a:custGeom>
              <a:avLst/>
              <a:gdLst/>
              <a:ahLst/>
              <a:cxnLst/>
              <a:rect l="l" t="t" r="r" b="b"/>
              <a:pathLst>
                <a:path w="2670" h="702" extrusionOk="0">
                  <a:moveTo>
                    <a:pt x="2436" y="1"/>
                  </a:moveTo>
                  <a:cubicBezTo>
                    <a:pt x="2069" y="34"/>
                    <a:pt x="1635" y="134"/>
                    <a:pt x="1268" y="201"/>
                  </a:cubicBezTo>
                  <a:cubicBezTo>
                    <a:pt x="835" y="301"/>
                    <a:pt x="468" y="368"/>
                    <a:pt x="101" y="501"/>
                  </a:cubicBezTo>
                  <a:cubicBezTo>
                    <a:pt x="67" y="501"/>
                    <a:pt x="1" y="534"/>
                    <a:pt x="101" y="634"/>
                  </a:cubicBezTo>
                  <a:cubicBezTo>
                    <a:pt x="101" y="668"/>
                    <a:pt x="134" y="701"/>
                    <a:pt x="168" y="701"/>
                  </a:cubicBezTo>
                  <a:cubicBezTo>
                    <a:pt x="534" y="668"/>
                    <a:pt x="968" y="634"/>
                    <a:pt x="1335" y="568"/>
                  </a:cubicBezTo>
                  <a:cubicBezTo>
                    <a:pt x="1702" y="534"/>
                    <a:pt x="2136" y="501"/>
                    <a:pt x="2503" y="401"/>
                  </a:cubicBezTo>
                  <a:cubicBezTo>
                    <a:pt x="2636" y="368"/>
                    <a:pt x="2669" y="301"/>
                    <a:pt x="2669" y="167"/>
                  </a:cubicBezTo>
                  <a:cubicBezTo>
                    <a:pt x="2636" y="34"/>
                    <a:pt x="2536" y="1"/>
                    <a:pt x="243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1" name="Google Shape;1261;p66"/>
            <p:cNvSpPr/>
            <p:nvPr/>
          </p:nvSpPr>
          <p:spPr>
            <a:xfrm>
              <a:off x="2143375" y="3406225"/>
              <a:ext cx="65075" cy="17525"/>
            </a:xfrm>
            <a:custGeom>
              <a:avLst/>
              <a:gdLst/>
              <a:ahLst/>
              <a:cxnLst/>
              <a:rect l="l" t="t" r="r" b="b"/>
              <a:pathLst>
                <a:path w="2603" h="701" extrusionOk="0">
                  <a:moveTo>
                    <a:pt x="2369" y="0"/>
                  </a:moveTo>
                  <a:cubicBezTo>
                    <a:pt x="2002" y="34"/>
                    <a:pt x="1568" y="101"/>
                    <a:pt x="1201" y="201"/>
                  </a:cubicBezTo>
                  <a:cubicBezTo>
                    <a:pt x="767" y="267"/>
                    <a:pt x="401" y="367"/>
                    <a:pt x="34" y="467"/>
                  </a:cubicBezTo>
                  <a:cubicBezTo>
                    <a:pt x="34" y="534"/>
                    <a:pt x="0" y="568"/>
                    <a:pt x="34" y="601"/>
                  </a:cubicBezTo>
                  <a:cubicBezTo>
                    <a:pt x="34" y="634"/>
                    <a:pt x="67" y="701"/>
                    <a:pt x="100" y="701"/>
                  </a:cubicBezTo>
                  <a:cubicBezTo>
                    <a:pt x="467" y="634"/>
                    <a:pt x="901" y="601"/>
                    <a:pt x="1268" y="568"/>
                  </a:cubicBezTo>
                  <a:cubicBezTo>
                    <a:pt x="1635" y="534"/>
                    <a:pt x="2068" y="467"/>
                    <a:pt x="2435" y="401"/>
                  </a:cubicBezTo>
                  <a:cubicBezTo>
                    <a:pt x="2569" y="367"/>
                    <a:pt x="2602" y="267"/>
                    <a:pt x="2602" y="134"/>
                  </a:cubicBezTo>
                  <a:cubicBezTo>
                    <a:pt x="2569" y="34"/>
                    <a:pt x="2502" y="0"/>
                    <a:pt x="236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2" name="Google Shape;1262;p66"/>
            <p:cNvSpPr/>
            <p:nvPr/>
          </p:nvSpPr>
          <p:spPr>
            <a:xfrm>
              <a:off x="2133350" y="3462925"/>
              <a:ext cx="85925" cy="20050"/>
            </a:xfrm>
            <a:custGeom>
              <a:avLst/>
              <a:gdLst/>
              <a:ahLst/>
              <a:cxnLst/>
              <a:rect l="l" t="t" r="r" b="b"/>
              <a:pathLst>
                <a:path w="3437" h="802" extrusionOk="0">
                  <a:moveTo>
                    <a:pt x="3170" y="1"/>
                  </a:moveTo>
                  <a:cubicBezTo>
                    <a:pt x="2670" y="67"/>
                    <a:pt x="2136" y="168"/>
                    <a:pt x="1635" y="268"/>
                  </a:cubicBezTo>
                  <a:cubicBezTo>
                    <a:pt x="1102" y="334"/>
                    <a:pt x="601" y="468"/>
                    <a:pt x="101" y="601"/>
                  </a:cubicBezTo>
                  <a:cubicBezTo>
                    <a:pt x="68" y="601"/>
                    <a:pt x="1" y="635"/>
                    <a:pt x="101" y="701"/>
                  </a:cubicBezTo>
                  <a:cubicBezTo>
                    <a:pt x="101" y="768"/>
                    <a:pt x="134" y="801"/>
                    <a:pt x="168" y="801"/>
                  </a:cubicBezTo>
                  <a:cubicBezTo>
                    <a:pt x="668" y="768"/>
                    <a:pt x="1235" y="701"/>
                    <a:pt x="1736" y="635"/>
                  </a:cubicBezTo>
                  <a:cubicBezTo>
                    <a:pt x="2236" y="568"/>
                    <a:pt x="2770" y="501"/>
                    <a:pt x="3270" y="434"/>
                  </a:cubicBezTo>
                  <a:cubicBezTo>
                    <a:pt x="3403" y="368"/>
                    <a:pt x="3437" y="301"/>
                    <a:pt x="3437" y="168"/>
                  </a:cubicBezTo>
                  <a:cubicBezTo>
                    <a:pt x="3403" y="101"/>
                    <a:pt x="3303" y="1"/>
                    <a:pt x="317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3" name="Google Shape;1263;p66"/>
            <p:cNvSpPr/>
            <p:nvPr/>
          </p:nvSpPr>
          <p:spPr>
            <a:xfrm>
              <a:off x="2156700" y="3511300"/>
              <a:ext cx="66750" cy="17525"/>
            </a:xfrm>
            <a:custGeom>
              <a:avLst/>
              <a:gdLst/>
              <a:ahLst/>
              <a:cxnLst/>
              <a:rect l="l" t="t" r="r" b="b"/>
              <a:pathLst>
                <a:path w="2670" h="701" extrusionOk="0">
                  <a:moveTo>
                    <a:pt x="2403" y="0"/>
                  </a:moveTo>
                  <a:cubicBezTo>
                    <a:pt x="2036" y="34"/>
                    <a:pt x="1635" y="134"/>
                    <a:pt x="1235" y="201"/>
                  </a:cubicBezTo>
                  <a:cubicBezTo>
                    <a:pt x="835" y="301"/>
                    <a:pt x="468" y="367"/>
                    <a:pt x="68" y="501"/>
                  </a:cubicBezTo>
                  <a:cubicBezTo>
                    <a:pt x="34" y="534"/>
                    <a:pt x="1" y="534"/>
                    <a:pt x="68" y="634"/>
                  </a:cubicBezTo>
                  <a:cubicBezTo>
                    <a:pt x="68" y="668"/>
                    <a:pt x="134" y="701"/>
                    <a:pt x="168" y="701"/>
                  </a:cubicBezTo>
                  <a:cubicBezTo>
                    <a:pt x="535" y="668"/>
                    <a:pt x="935" y="634"/>
                    <a:pt x="1335" y="568"/>
                  </a:cubicBezTo>
                  <a:cubicBezTo>
                    <a:pt x="1702" y="534"/>
                    <a:pt x="2102" y="501"/>
                    <a:pt x="2503" y="401"/>
                  </a:cubicBezTo>
                  <a:cubicBezTo>
                    <a:pt x="2636" y="367"/>
                    <a:pt x="2670" y="301"/>
                    <a:pt x="2670" y="167"/>
                  </a:cubicBezTo>
                  <a:cubicBezTo>
                    <a:pt x="2636" y="34"/>
                    <a:pt x="2536" y="0"/>
                    <a:pt x="240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4" name="Google Shape;1264;p66"/>
            <p:cNvSpPr/>
            <p:nvPr/>
          </p:nvSpPr>
          <p:spPr>
            <a:xfrm>
              <a:off x="2165875" y="3561325"/>
              <a:ext cx="65925" cy="17550"/>
            </a:xfrm>
            <a:custGeom>
              <a:avLst/>
              <a:gdLst/>
              <a:ahLst/>
              <a:cxnLst/>
              <a:rect l="l" t="t" r="r" b="b"/>
              <a:pathLst>
                <a:path w="2637" h="702" extrusionOk="0">
                  <a:moveTo>
                    <a:pt x="2369" y="1"/>
                  </a:moveTo>
                  <a:cubicBezTo>
                    <a:pt x="2002" y="34"/>
                    <a:pt x="1602" y="134"/>
                    <a:pt x="1202" y="201"/>
                  </a:cubicBezTo>
                  <a:cubicBezTo>
                    <a:pt x="801" y="301"/>
                    <a:pt x="435" y="368"/>
                    <a:pt x="34" y="501"/>
                  </a:cubicBezTo>
                  <a:cubicBezTo>
                    <a:pt x="1" y="501"/>
                    <a:pt x="1" y="535"/>
                    <a:pt x="34" y="635"/>
                  </a:cubicBezTo>
                  <a:cubicBezTo>
                    <a:pt x="34" y="668"/>
                    <a:pt x="101" y="701"/>
                    <a:pt x="134" y="701"/>
                  </a:cubicBezTo>
                  <a:cubicBezTo>
                    <a:pt x="501" y="668"/>
                    <a:pt x="902" y="635"/>
                    <a:pt x="1302" y="568"/>
                  </a:cubicBezTo>
                  <a:cubicBezTo>
                    <a:pt x="1669" y="535"/>
                    <a:pt x="2069" y="501"/>
                    <a:pt x="2469" y="401"/>
                  </a:cubicBezTo>
                  <a:cubicBezTo>
                    <a:pt x="2603" y="368"/>
                    <a:pt x="2636" y="301"/>
                    <a:pt x="2636" y="168"/>
                  </a:cubicBezTo>
                  <a:cubicBezTo>
                    <a:pt x="2603" y="34"/>
                    <a:pt x="2503" y="1"/>
                    <a:pt x="236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5" name="Google Shape;1265;p66"/>
            <p:cNvSpPr/>
            <p:nvPr/>
          </p:nvSpPr>
          <p:spPr>
            <a:xfrm>
              <a:off x="2170050" y="3615550"/>
              <a:ext cx="66750" cy="17525"/>
            </a:xfrm>
            <a:custGeom>
              <a:avLst/>
              <a:gdLst/>
              <a:ahLst/>
              <a:cxnLst/>
              <a:rect l="l" t="t" r="r" b="b"/>
              <a:pathLst>
                <a:path w="2670" h="701" extrusionOk="0">
                  <a:moveTo>
                    <a:pt x="2436" y="0"/>
                  </a:moveTo>
                  <a:cubicBezTo>
                    <a:pt x="2035" y="33"/>
                    <a:pt x="1635" y="134"/>
                    <a:pt x="1268" y="200"/>
                  </a:cubicBezTo>
                  <a:cubicBezTo>
                    <a:pt x="835" y="300"/>
                    <a:pt x="468" y="367"/>
                    <a:pt x="101" y="500"/>
                  </a:cubicBezTo>
                  <a:cubicBezTo>
                    <a:pt x="34" y="500"/>
                    <a:pt x="1" y="534"/>
                    <a:pt x="67" y="634"/>
                  </a:cubicBezTo>
                  <a:cubicBezTo>
                    <a:pt x="67" y="667"/>
                    <a:pt x="134" y="701"/>
                    <a:pt x="167" y="701"/>
                  </a:cubicBezTo>
                  <a:cubicBezTo>
                    <a:pt x="534" y="667"/>
                    <a:pt x="968" y="634"/>
                    <a:pt x="1335" y="567"/>
                  </a:cubicBezTo>
                  <a:cubicBezTo>
                    <a:pt x="1702" y="534"/>
                    <a:pt x="2136" y="500"/>
                    <a:pt x="2502" y="400"/>
                  </a:cubicBezTo>
                  <a:cubicBezTo>
                    <a:pt x="2636" y="367"/>
                    <a:pt x="2669" y="300"/>
                    <a:pt x="2669" y="167"/>
                  </a:cubicBezTo>
                  <a:cubicBezTo>
                    <a:pt x="2636" y="33"/>
                    <a:pt x="2536" y="0"/>
                    <a:pt x="243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6" name="Google Shape;1266;p66"/>
            <p:cNvSpPr/>
            <p:nvPr/>
          </p:nvSpPr>
          <p:spPr>
            <a:xfrm>
              <a:off x="1883175" y="3549650"/>
              <a:ext cx="33400" cy="45125"/>
            </a:xfrm>
            <a:custGeom>
              <a:avLst/>
              <a:gdLst/>
              <a:ahLst/>
              <a:cxnLst/>
              <a:rect l="l" t="t" r="r" b="b"/>
              <a:pathLst>
                <a:path w="1336" h="1805" extrusionOk="0">
                  <a:moveTo>
                    <a:pt x="368" y="0"/>
                  </a:moveTo>
                  <a:cubicBezTo>
                    <a:pt x="301" y="0"/>
                    <a:pt x="201" y="67"/>
                    <a:pt x="168" y="67"/>
                  </a:cubicBezTo>
                  <a:cubicBezTo>
                    <a:pt x="134" y="67"/>
                    <a:pt x="101" y="101"/>
                    <a:pt x="101" y="101"/>
                  </a:cubicBezTo>
                  <a:cubicBezTo>
                    <a:pt x="34" y="101"/>
                    <a:pt x="1" y="167"/>
                    <a:pt x="34" y="234"/>
                  </a:cubicBezTo>
                  <a:cubicBezTo>
                    <a:pt x="34" y="258"/>
                    <a:pt x="68" y="281"/>
                    <a:pt x="111" y="281"/>
                  </a:cubicBezTo>
                  <a:cubicBezTo>
                    <a:pt x="129" y="281"/>
                    <a:pt x="148" y="277"/>
                    <a:pt x="168" y="267"/>
                  </a:cubicBezTo>
                  <a:lnTo>
                    <a:pt x="535" y="267"/>
                  </a:lnTo>
                  <a:cubicBezTo>
                    <a:pt x="601" y="267"/>
                    <a:pt x="635" y="301"/>
                    <a:pt x="668" y="301"/>
                  </a:cubicBezTo>
                  <a:cubicBezTo>
                    <a:pt x="701" y="301"/>
                    <a:pt x="768" y="334"/>
                    <a:pt x="768" y="334"/>
                  </a:cubicBezTo>
                  <a:cubicBezTo>
                    <a:pt x="768" y="334"/>
                    <a:pt x="801" y="334"/>
                    <a:pt x="801" y="401"/>
                  </a:cubicBezTo>
                  <a:cubicBezTo>
                    <a:pt x="501" y="401"/>
                    <a:pt x="201" y="634"/>
                    <a:pt x="168" y="1001"/>
                  </a:cubicBezTo>
                  <a:cubicBezTo>
                    <a:pt x="134" y="1401"/>
                    <a:pt x="334" y="1768"/>
                    <a:pt x="668" y="1802"/>
                  </a:cubicBezTo>
                  <a:cubicBezTo>
                    <a:pt x="689" y="1804"/>
                    <a:pt x="710" y="1805"/>
                    <a:pt x="731" y="1805"/>
                  </a:cubicBezTo>
                  <a:cubicBezTo>
                    <a:pt x="1038" y="1805"/>
                    <a:pt x="1304" y="1574"/>
                    <a:pt x="1335" y="1168"/>
                  </a:cubicBezTo>
                  <a:cubicBezTo>
                    <a:pt x="1335" y="934"/>
                    <a:pt x="1302" y="768"/>
                    <a:pt x="1302" y="701"/>
                  </a:cubicBezTo>
                  <a:cubicBezTo>
                    <a:pt x="1302" y="668"/>
                    <a:pt x="1268" y="634"/>
                    <a:pt x="1268" y="568"/>
                  </a:cubicBezTo>
                  <a:cubicBezTo>
                    <a:pt x="1268" y="501"/>
                    <a:pt x="1235" y="434"/>
                    <a:pt x="1168" y="401"/>
                  </a:cubicBezTo>
                  <a:cubicBezTo>
                    <a:pt x="1135" y="334"/>
                    <a:pt x="1102" y="267"/>
                    <a:pt x="1068" y="234"/>
                  </a:cubicBezTo>
                  <a:cubicBezTo>
                    <a:pt x="1002" y="167"/>
                    <a:pt x="935" y="134"/>
                    <a:pt x="868" y="101"/>
                  </a:cubicBezTo>
                  <a:cubicBezTo>
                    <a:pt x="835" y="67"/>
                    <a:pt x="768" y="67"/>
                    <a:pt x="70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7" name="Google Shape;1267;p66"/>
            <p:cNvSpPr/>
            <p:nvPr/>
          </p:nvSpPr>
          <p:spPr>
            <a:xfrm>
              <a:off x="2015775" y="3566325"/>
              <a:ext cx="33375" cy="45150"/>
            </a:xfrm>
            <a:custGeom>
              <a:avLst/>
              <a:gdLst/>
              <a:ahLst/>
              <a:cxnLst/>
              <a:rect l="l" t="t" r="r" b="b"/>
              <a:pathLst>
                <a:path w="1335" h="1806" extrusionOk="0">
                  <a:moveTo>
                    <a:pt x="368" y="1"/>
                  </a:moveTo>
                  <a:cubicBezTo>
                    <a:pt x="301" y="1"/>
                    <a:pt x="201" y="67"/>
                    <a:pt x="167" y="67"/>
                  </a:cubicBezTo>
                  <a:cubicBezTo>
                    <a:pt x="134" y="67"/>
                    <a:pt x="67" y="101"/>
                    <a:pt x="67" y="101"/>
                  </a:cubicBezTo>
                  <a:cubicBezTo>
                    <a:pt x="34" y="101"/>
                    <a:pt x="1" y="167"/>
                    <a:pt x="34" y="234"/>
                  </a:cubicBezTo>
                  <a:cubicBezTo>
                    <a:pt x="34" y="258"/>
                    <a:pt x="51" y="281"/>
                    <a:pt x="96" y="281"/>
                  </a:cubicBezTo>
                  <a:cubicBezTo>
                    <a:pt x="114" y="281"/>
                    <a:pt x="138" y="277"/>
                    <a:pt x="167" y="267"/>
                  </a:cubicBezTo>
                  <a:lnTo>
                    <a:pt x="534" y="267"/>
                  </a:lnTo>
                  <a:cubicBezTo>
                    <a:pt x="568" y="267"/>
                    <a:pt x="634" y="301"/>
                    <a:pt x="668" y="301"/>
                  </a:cubicBezTo>
                  <a:cubicBezTo>
                    <a:pt x="701" y="301"/>
                    <a:pt x="734" y="334"/>
                    <a:pt x="734" y="334"/>
                  </a:cubicBezTo>
                  <a:cubicBezTo>
                    <a:pt x="734" y="334"/>
                    <a:pt x="801" y="334"/>
                    <a:pt x="801" y="401"/>
                  </a:cubicBezTo>
                  <a:cubicBezTo>
                    <a:pt x="501" y="401"/>
                    <a:pt x="201" y="634"/>
                    <a:pt x="167" y="1001"/>
                  </a:cubicBezTo>
                  <a:cubicBezTo>
                    <a:pt x="134" y="1402"/>
                    <a:pt x="334" y="1769"/>
                    <a:pt x="668" y="1802"/>
                  </a:cubicBezTo>
                  <a:cubicBezTo>
                    <a:pt x="689" y="1804"/>
                    <a:pt x="710" y="1805"/>
                    <a:pt x="730" y="1805"/>
                  </a:cubicBezTo>
                  <a:cubicBezTo>
                    <a:pt x="1038" y="1805"/>
                    <a:pt x="1304" y="1574"/>
                    <a:pt x="1335" y="1168"/>
                  </a:cubicBezTo>
                  <a:cubicBezTo>
                    <a:pt x="1335" y="935"/>
                    <a:pt x="1302" y="768"/>
                    <a:pt x="1302" y="734"/>
                  </a:cubicBezTo>
                  <a:cubicBezTo>
                    <a:pt x="1302" y="668"/>
                    <a:pt x="1268" y="634"/>
                    <a:pt x="1268" y="568"/>
                  </a:cubicBezTo>
                  <a:cubicBezTo>
                    <a:pt x="1268" y="501"/>
                    <a:pt x="1201" y="434"/>
                    <a:pt x="1168" y="401"/>
                  </a:cubicBezTo>
                  <a:cubicBezTo>
                    <a:pt x="1135" y="334"/>
                    <a:pt x="1101" y="267"/>
                    <a:pt x="1035" y="234"/>
                  </a:cubicBezTo>
                  <a:cubicBezTo>
                    <a:pt x="1001" y="167"/>
                    <a:pt x="935" y="134"/>
                    <a:pt x="868" y="101"/>
                  </a:cubicBezTo>
                  <a:cubicBezTo>
                    <a:pt x="835" y="67"/>
                    <a:pt x="768" y="67"/>
                    <a:pt x="70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8" name="Google Shape;1268;p66"/>
            <p:cNvSpPr/>
            <p:nvPr/>
          </p:nvSpPr>
          <p:spPr>
            <a:xfrm>
              <a:off x="2026625" y="3611950"/>
              <a:ext cx="98425" cy="93900"/>
            </a:xfrm>
            <a:custGeom>
              <a:avLst/>
              <a:gdLst/>
              <a:ahLst/>
              <a:cxnLst/>
              <a:rect l="l" t="t" r="r" b="b"/>
              <a:pathLst>
                <a:path w="3937" h="3756" extrusionOk="0">
                  <a:moveTo>
                    <a:pt x="2006" y="1"/>
                  </a:moveTo>
                  <a:cubicBezTo>
                    <a:pt x="1052" y="1"/>
                    <a:pt x="225" y="677"/>
                    <a:pt x="100" y="1645"/>
                  </a:cubicBezTo>
                  <a:cubicBezTo>
                    <a:pt x="0" y="2679"/>
                    <a:pt x="701" y="3613"/>
                    <a:pt x="1735" y="3746"/>
                  </a:cubicBezTo>
                  <a:cubicBezTo>
                    <a:pt x="1801" y="3753"/>
                    <a:pt x="1866" y="3756"/>
                    <a:pt x="1931" y="3756"/>
                  </a:cubicBezTo>
                  <a:cubicBezTo>
                    <a:pt x="2885" y="3756"/>
                    <a:pt x="3711" y="3080"/>
                    <a:pt x="3836" y="2112"/>
                  </a:cubicBezTo>
                  <a:cubicBezTo>
                    <a:pt x="3936" y="1078"/>
                    <a:pt x="3203" y="144"/>
                    <a:pt x="2202" y="10"/>
                  </a:cubicBezTo>
                  <a:cubicBezTo>
                    <a:pt x="2136" y="4"/>
                    <a:pt x="2071" y="1"/>
                    <a:pt x="20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9" name="Google Shape;1269;p66"/>
            <p:cNvSpPr/>
            <p:nvPr/>
          </p:nvSpPr>
          <p:spPr>
            <a:xfrm>
              <a:off x="1791450" y="3581775"/>
              <a:ext cx="99275" cy="93400"/>
            </a:xfrm>
            <a:custGeom>
              <a:avLst/>
              <a:gdLst/>
              <a:ahLst/>
              <a:cxnLst/>
              <a:rect l="l" t="t" r="r" b="b"/>
              <a:pathLst>
                <a:path w="3971" h="3736" extrusionOk="0">
                  <a:moveTo>
                    <a:pt x="1986" y="1"/>
                  </a:moveTo>
                  <a:cubicBezTo>
                    <a:pt x="1031" y="1"/>
                    <a:pt x="257" y="699"/>
                    <a:pt x="134" y="1651"/>
                  </a:cubicBezTo>
                  <a:cubicBezTo>
                    <a:pt x="1" y="2652"/>
                    <a:pt x="734" y="3552"/>
                    <a:pt x="1768" y="3719"/>
                  </a:cubicBezTo>
                  <a:cubicBezTo>
                    <a:pt x="1853" y="3730"/>
                    <a:pt x="1937" y="3735"/>
                    <a:pt x="2020" y="3735"/>
                  </a:cubicBezTo>
                  <a:cubicBezTo>
                    <a:pt x="2950" y="3735"/>
                    <a:pt x="3745" y="3067"/>
                    <a:pt x="3837" y="2118"/>
                  </a:cubicBezTo>
                  <a:cubicBezTo>
                    <a:pt x="3970" y="1050"/>
                    <a:pt x="3270" y="150"/>
                    <a:pt x="2235" y="16"/>
                  </a:cubicBezTo>
                  <a:cubicBezTo>
                    <a:pt x="2151" y="6"/>
                    <a:pt x="2068" y="1"/>
                    <a:pt x="198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0" name="Google Shape;1270;p66"/>
            <p:cNvSpPr/>
            <p:nvPr/>
          </p:nvSpPr>
          <p:spPr>
            <a:xfrm>
              <a:off x="1928225" y="3590175"/>
              <a:ext cx="74225" cy="38050"/>
            </a:xfrm>
            <a:custGeom>
              <a:avLst/>
              <a:gdLst/>
              <a:ahLst/>
              <a:cxnLst/>
              <a:rect l="l" t="t" r="r" b="b"/>
              <a:pathLst>
                <a:path w="2969" h="1522" extrusionOk="0">
                  <a:moveTo>
                    <a:pt x="191" y="0"/>
                  </a:moveTo>
                  <a:cubicBezTo>
                    <a:pt x="173" y="0"/>
                    <a:pt x="153" y="4"/>
                    <a:pt x="134" y="14"/>
                  </a:cubicBezTo>
                  <a:cubicBezTo>
                    <a:pt x="33" y="14"/>
                    <a:pt x="0" y="81"/>
                    <a:pt x="0" y="181"/>
                  </a:cubicBezTo>
                  <a:cubicBezTo>
                    <a:pt x="67" y="514"/>
                    <a:pt x="234" y="815"/>
                    <a:pt x="467" y="1048"/>
                  </a:cubicBezTo>
                  <a:cubicBezTo>
                    <a:pt x="667" y="1315"/>
                    <a:pt x="1001" y="1482"/>
                    <a:pt x="1368" y="1515"/>
                  </a:cubicBezTo>
                  <a:cubicBezTo>
                    <a:pt x="1409" y="1519"/>
                    <a:pt x="1453" y="1521"/>
                    <a:pt x="1497" y="1521"/>
                  </a:cubicBezTo>
                  <a:cubicBezTo>
                    <a:pt x="1807" y="1521"/>
                    <a:pt x="2164" y="1419"/>
                    <a:pt x="2368" y="1215"/>
                  </a:cubicBezTo>
                  <a:cubicBezTo>
                    <a:pt x="2669" y="981"/>
                    <a:pt x="2835" y="714"/>
                    <a:pt x="2936" y="381"/>
                  </a:cubicBezTo>
                  <a:cubicBezTo>
                    <a:pt x="2969" y="314"/>
                    <a:pt x="2936" y="281"/>
                    <a:pt x="2869" y="214"/>
                  </a:cubicBezTo>
                  <a:cubicBezTo>
                    <a:pt x="2852" y="181"/>
                    <a:pt x="2810" y="164"/>
                    <a:pt x="2769" y="164"/>
                  </a:cubicBezTo>
                  <a:cubicBezTo>
                    <a:pt x="2727" y="164"/>
                    <a:pt x="2685" y="181"/>
                    <a:pt x="2669" y="214"/>
                  </a:cubicBezTo>
                  <a:cubicBezTo>
                    <a:pt x="2502" y="448"/>
                    <a:pt x="2302" y="614"/>
                    <a:pt x="2102" y="714"/>
                  </a:cubicBezTo>
                  <a:cubicBezTo>
                    <a:pt x="1923" y="816"/>
                    <a:pt x="1764" y="860"/>
                    <a:pt x="1610" y="860"/>
                  </a:cubicBezTo>
                  <a:cubicBezTo>
                    <a:pt x="1562" y="860"/>
                    <a:pt x="1515" y="856"/>
                    <a:pt x="1468" y="848"/>
                  </a:cubicBezTo>
                  <a:cubicBezTo>
                    <a:pt x="1268" y="848"/>
                    <a:pt x="1034" y="748"/>
                    <a:pt x="834" y="614"/>
                  </a:cubicBezTo>
                  <a:cubicBezTo>
                    <a:pt x="634" y="481"/>
                    <a:pt x="467" y="281"/>
                    <a:pt x="300" y="47"/>
                  </a:cubicBezTo>
                  <a:cubicBezTo>
                    <a:pt x="277" y="24"/>
                    <a:pt x="236" y="0"/>
                    <a:pt x="19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 name="Rectangle 13"/>
          <p:cNvSpPr/>
          <p:nvPr/>
        </p:nvSpPr>
        <p:spPr>
          <a:xfrm>
            <a:off x="1215027" y="1561305"/>
            <a:ext cx="6877938" cy="2862322"/>
          </a:xfrm>
          <a:prstGeom prst="rect">
            <a:avLst/>
          </a:prstGeom>
        </p:spPr>
        <p:txBody>
          <a:bodyPr wrap="square">
            <a:spAutoFit/>
          </a:bodyPr>
          <a:lstStyle/>
          <a:p>
            <a:r>
              <a:rPr lang="en-GB" sz="1800" dirty="0">
                <a:solidFill>
                  <a:schemeClr val="bg2"/>
                </a:solidFill>
                <a:latin typeface="Letter-join 33" panose="02000805000000020003" pitchFamily="50" charset="0"/>
              </a:rPr>
              <a:t>From Reception through to Year 6 we use the cursive handwriting style. </a:t>
            </a:r>
          </a:p>
          <a:p>
            <a:r>
              <a:rPr lang="en-GB" sz="1800" dirty="0">
                <a:solidFill>
                  <a:schemeClr val="bg2"/>
                </a:solidFill>
                <a:latin typeface="Letter-join 33" panose="02000805000000020003" pitchFamily="50" charset="0"/>
              </a:rPr>
              <a:t>The aim of this style is to increase fluency and improve speed and presentation. </a:t>
            </a:r>
          </a:p>
          <a:p>
            <a:endParaRPr lang="en-GB" sz="1800" dirty="0">
              <a:solidFill>
                <a:schemeClr val="bg2"/>
              </a:solidFill>
              <a:latin typeface="Letter-join 33" panose="02000805000000020003" pitchFamily="50" charset="0"/>
            </a:endParaRPr>
          </a:p>
          <a:p>
            <a:r>
              <a:rPr lang="en-GB" sz="1800" dirty="0">
                <a:solidFill>
                  <a:schemeClr val="bg2"/>
                </a:solidFill>
                <a:latin typeface="Letter-join 33" panose="02000805000000020003" pitchFamily="50" charset="0"/>
              </a:rPr>
              <a:t>You will have access to the </a:t>
            </a:r>
            <a:br>
              <a:rPr lang="en-GB" sz="1800" dirty="0">
                <a:solidFill>
                  <a:schemeClr val="bg2"/>
                </a:solidFill>
                <a:latin typeface="Letter-join 33" panose="02000805000000020003" pitchFamily="50" charset="0"/>
              </a:rPr>
            </a:br>
            <a:r>
              <a:rPr lang="en-GB" sz="1800" dirty="0">
                <a:solidFill>
                  <a:schemeClr val="bg2"/>
                </a:solidFill>
                <a:latin typeface="Letter-join 33" panose="02000805000000020003" pitchFamily="50" charset="0"/>
              </a:rPr>
              <a:t>website at </a:t>
            </a:r>
            <a:r>
              <a:rPr lang="en-GB" sz="1800" dirty="0" smtClean="0">
                <a:solidFill>
                  <a:schemeClr val="bg2"/>
                </a:solidFill>
                <a:latin typeface="Letter-join 33" panose="02000805000000020003" pitchFamily="50" charset="0"/>
              </a:rPr>
              <a:t>home: </a:t>
            </a:r>
            <a:r>
              <a:rPr lang="en-GB" sz="1800" dirty="0" smtClean="0">
                <a:solidFill>
                  <a:schemeClr val="bg2"/>
                </a:solidFill>
                <a:latin typeface="Letter-join 33" panose="02000805000000020003" pitchFamily="50" charset="0"/>
                <a:hlinkClick r:id="rId3"/>
              </a:rPr>
              <a:t>http</a:t>
            </a:r>
            <a:r>
              <a:rPr lang="en-GB" sz="1800" dirty="0">
                <a:solidFill>
                  <a:schemeClr val="bg2"/>
                </a:solidFill>
                <a:latin typeface="Letter-join 33" panose="02000805000000020003" pitchFamily="50" charset="0"/>
                <a:hlinkClick r:id="rId3"/>
              </a:rPr>
              <a:t>://www.letter-join.co.uk</a:t>
            </a:r>
            <a:r>
              <a:rPr lang="en-GB" sz="1800" dirty="0">
                <a:solidFill>
                  <a:schemeClr val="bg2"/>
                </a:solidFill>
                <a:latin typeface="Letter-join 33" panose="02000805000000020003" pitchFamily="50" charset="0"/>
              </a:rPr>
              <a:t> </a:t>
            </a:r>
          </a:p>
          <a:p>
            <a:r>
              <a:rPr lang="en-GB" sz="1800" dirty="0">
                <a:solidFill>
                  <a:schemeClr val="bg2"/>
                </a:solidFill>
                <a:latin typeface="Letter-join 33" panose="02000805000000020003" pitchFamily="50" charset="0"/>
              </a:rPr>
              <a:t>	Username:	else</a:t>
            </a:r>
          </a:p>
          <a:p>
            <a:r>
              <a:rPr lang="en-GB" sz="1800" dirty="0">
                <a:solidFill>
                  <a:schemeClr val="bg2"/>
                </a:solidFill>
                <a:latin typeface="Letter-join 33" panose="02000805000000020003" pitchFamily="50" charset="0"/>
              </a:rPr>
              <a:t>	Password:	</a:t>
            </a:r>
            <a:r>
              <a:rPr lang="en-GB" sz="1800" dirty="0" err="1" smtClean="0">
                <a:solidFill>
                  <a:schemeClr val="bg2"/>
                </a:solidFill>
                <a:latin typeface="Letter-join 33" panose="02000805000000020003" pitchFamily="50" charset="0"/>
              </a:rPr>
              <a:t>nham</a:t>
            </a:r>
            <a:endParaRPr lang="en-GB" sz="1800" dirty="0" smtClean="0">
              <a:solidFill>
                <a:schemeClr val="bg2"/>
              </a:solidFill>
              <a:latin typeface="Letter-join 33" panose="02000805000000020003" pitchFamily="50" charset="0"/>
            </a:endParaRPr>
          </a:p>
          <a:p>
            <a:endParaRPr lang="en-GB" sz="1800" dirty="0">
              <a:solidFill>
                <a:schemeClr val="bg2"/>
              </a:solidFill>
              <a:latin typeface="Letter-join 33" panose="02000805000000020003" pitchFamily="50" charset="0"/>
            </a:endParaRPr>
          </a:p>
        </p:txBody>
      </p:sp>
      <p:pic>
        <p:nvPicPr>
          <p:cNvPr id="15" name="Picture 14"/>
          <p:cNvPicPr>
            <a:picLocks noChangeAspect="1"/>
          </p:cNvPicPr>
          <p:nvPr/>
        </p:nvPicPr>
        <p:blipFill>
          <a:blip r:embed="rId4"/>
          <a:stretch>
            <a:fillRect/>
          </a:stretch>
        </p:blipFill>
        <p:spPr>
          <a:xfrm>
            <a:off x="7274497" y="2992466"/>
            <a:ext cx="1705853" cy="1868316"/>
          </a:xfrm>
          <a:prstGeom prst="rect">
            <a:avLst/>
          </a:prstGeom>
        </p:spPr>
      </p:pic>
      <p:sp>
        <p:nvSpPr>
          <p:cNvPr id="3" name="Rectangle 2"/>
          <p:cNvSpPr/>
          <p:nvPr/>
        </p:nvSpPr>
        <p:spPr>
          <a:xfrm>
            <a:off x="3106241" y="243728"/>
            <a:ext cx="2826416" cy="523220"/>
          </a:xfrm>
          <a:prstGeom prst="rect">
            <a:avLst/>
          </a:prstGeom>
        </p:spPr>
        <p:txBody>
          <a:bodyPr wrap="none">
            <a:spAutoFit/>
          </a:bodyPr>
          <a:lstStyle/>
          <a:p>
            <a:pPr lvl="0" algn="ctr">
              <a:buClr>
                <a:srgbClr val="FFFFFF"/>
              </a:buClr>
              <a:buSzPts val="2800"/>
            </a:pPr>
            <a:r>
              <a:rPr lang="en-GB" sz="2800" b="1" u="sng" dirty="0" smtClean="0">
                <a:solidFill>
                  <a:srgbClr val="FFFFFF"/>
                </a:solidFill>
                <a:latin typeface="Letterjoin-Air Plus 33" panose="02000805000000020003" pitchFamily="50" charset="0"/>
                <a:sym typeface="Gaegu"/>
              </a:rPr>
              <a:t>Handwriting</a:t>
            </a:r>
            <a:endParaRPr lang="en-GB" sz="4000" b="1" dirty="0">
              <a:solidFill>
                <a:srgbClr val="FFFFFF"/>
              </a:solidFill>
              <a:latin typeface="Gaegu"/>
              <a:sym typeface="Gaegu"/>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52"/>
                                        </p:tgtEl>
                                        <p:attrNameLst>
                                          <p:attrName>style.visibility</p:attrName>
                                        </p:attrNameLst>
                                      </p:cBhvr>
                                      <p:to>
                                        <p:strVal val="visible"/>
                                      </p:to>
                                    </p:set>
                                    <p:animEffect transition="in" filter="fade">
                                      <p:cBhvr>
                                        <p:cTn id="7" dur="1000"/>
                                        <p:tgtEl>
                                          <p:spTgt spid="12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80"/>
        <p:cNvGrpSpPr/>
        <p:nvPr/>
      </p:nvGrpSpPr>
      <p:grpSpPr>
        <a:xfrm>
          <a:off x="0" y="0"/>
          <a:ext cx="0" cy="0"/>
          <a:chOff x="0" y="0"/>
          <a:chExt cx="0" cy="0"/>
        </a:xfrm>
      </p:grpSpPr>
      <p:grpSp>
        <p:nvGrpSpPr>
          <p:cNvPr id="1294" name="Google Shape;1294;p67"/>
          <p:cNvGrpSpPr/>
          <p:nvPr/>
        </p:nvGrpSpPr>
        <p:grpSpPr>
          <a:xfrm rot="3599956">
            <a:off x="2972528" y="1163478"/>
            <a:ext cx="419925" cy="222725"/>
            <a:chOff x="2951412" y="1320981"/>
            <a:chExt cx="419934" cy="222729"/>
          </a:xfrm>
        </p:grpSpPr>
        <p:sp>
          <p:nvSpPr>
            <p:cNvPr id="1295" name="Google Shape;1295;p67"/>
            <p:cNvSpPr/>
            <p:nvPr/>
          </p:nvSpPr>
          <p:spPr>
            <a:xfrm rot="-1677089">
              <a:off x="2986451" y="1372774"/>
              <a:ext cx="64322" cy="165517"/>
            </a:xfrm>
            <a:custGeom>
              <a:avLst/>
              <a:gdLst/>
              <a:ahLst/>
              <a:cxnLst/>
              <a:rect l="l" t="t" r="r" b="b"/>
              <a:pathLst>
                <a:path w="2573" h="6621" extrusionOk="0">
                  <a:moveTo>
                    <a:pt x="1078" y="0"/>
                  </a:moveTo>
                  <a:cubicBezTo>
                    <a:pt x="591" y="0"/>
                    <a:pt x="90" y="310"/>
                    <a:pt x="60" y="930"/>
                  </a:cubicBezTo>
                  <a:cubicBezTo>
                    <a:pt x="1" y="2618"/>
                    <a:pt x="150" y="4276"/>
                    <a:pt x="523" y="5919"/>
                  </a:cubicBezTo>
                  <a:cubicBezTo>
                    <a:pt x="637" y="6408"/>
                    <a:pt x="1003" y="6621"/>
                    <a:pt x="1385" y="6621"/>
                  </a:cubicBezTo>
                  <a:cubicBezTo>
                    <a:pt x="1960" y="6621"/>
                    <a:pt x="2573" y="6140"/>
                    <a:pt x="2420" y="5396"/>
                  </a:cubicBezTo>
                  <a:cubicBezTo>
                    <a:pt x="2077" y="3917"/>
                    <a:pt x="1972" y="2454"/>
                    <a:pt x="2017" y="930"/>
                  </a:cubicBezTo>
                  <a:cubicBezTo>
                    <a:pt x="2039" y="310"/>
                    <a:pt x="1565" y="0"/>
                    <a:pt x="10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6" name="Google Shape;1296;p67"/>
            <p:cNvSpPr/>
            <p:nvPr/>
          </p:nvSpPr>
          <p:spPr>
            <a:xfrm>
              <a:off x="3128925" y="1320981"/>
              <a:ext cx="49325" cy="202772"/>
            </a:xfrm>
            <a:custGeom>
              <a:avLst/>
              <a:gdLst/>
              <a:ahLst/>
              <a:cxnLst/>
              <a:rect l="l" t="t" r="r" b="b"/>
              <a:pathLst>
                <a:path w="1973" h="5456" extrusionOk="0">
                  <a:moveTo>
                    <a:pt x="987" y="0"/>
                  </a:moveTo>
                  <a:cubicBezTo>
                    <a:pt x="494" y="0"/>
                    <a:pt x="1" y="314"/>
                    <a:pt x="1" y="941"/>
                  </a:cubicBezTo>
                  <a:lnTo>
                    <a:pt x="1" y="4526"/>
                  </a:lnTo>
                  <a:cubicBezTo>
                    <a:pt x="1" y="5146"/>
                    <a:pt x="494" y="5456"/>
                    <a:pt x="987" y="5456"/>
                  </a:cubicBezTo>
                  <a:cubicBezTo>
                    <a:pt x="1479" y="5456"/>
                    <a:pt x="1972" y="5146"/>
                    <a:pt x="1972" y="4526"/>
                  </a:cubicBezTo>
                  <a:lnTo>
                    <a:pt x="1972" y="941"/>
                  </a:lnTo>
                  <a:cubicBezTo>
                    <a:pt x="1972" y="314"/>
                    <a:pt x="1479" y="0"/>
                    <a:pt x="98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7" name="Google Shape;1297;p67"/>
            <p:cNvSpPr/>
            <p:nvPr/>
          </p:nvSpPr>
          <p:spPr>
            <a:xfrm rot="2324420">
              <a:off x="3263449" y="1376738"/>
              <a:ext cx="65826" cy="157602"/>
            </a:xfrm>
            <a:custGeom>
              <a:avLst/>
              <a:gdLst/>
              <a:ahLst/>
              <a:cxnLst/>
              <a:rect l="l" t="t" r="r" b="b"/>
              <a:pathLst>
                <a:path w="2633" h="6304" extrusionOk="0">
                  <a:moveTo>
                    <a:pt x="1092" y="0"/>
                  </a:moveTo>
                  <a:cubicBezTo>
                    <a:pt x="601" y="0"/>
                    <a:pt x="97" y="314"/>
                    <a:pt x="75" y="941"/>
                  </a:cubicBezTo>
                  <a:cubicBezTo>
                    <a:pt x="0" y="2510"/>
                    <a:pt x="164" y="4078"/>
                    <a:pt x="553" y="5616"/>
                  </a:cubicBezTo>
                  <a:cubicBezTo>
                    <a:pt x="677" y="6096"/>
                    <a:pt x="1051" y="6303"/>
                    <a:pt x="1435" y="6303"/>
                  </a:cubicBezTo>
                  <a:cubicBezTo>
                    <a:pt x="2021" y="6303"/>
                    <a:pt x="2633" y="5823"/>
                    <a:pt x="2435" y="5093"/>
                  </a:cubicBezTo>
                  <a:cubicBezTo>
                    <a:pt x="2106" y="3719"/>
                    <a:pt x="1972" y="2360"/>
                    <a:pt x="2031" y="941"/>
                  </a:cubicBezTo>
                  <a:cubicBezTo>
                    <a:pt x="2061" y="314"/>
                    <a:pt x="1583" y="0"/>
                    <a:pt x="109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98" name="Google Shape;1298;p67"/>
          <p:cNvGrpSpPr/>
          <p:nvPr/>
        </p:nvGrpSpPr>
        <p:grpSpPr>
          <a:xfrm>
            <a:off x="2688800" y="1888251"/>
            <a:ext cx="130588" cy="194506"/>
            <a:chOff x="2540775" y="2709726"/>
            <a:chExt cx="130588" cy="194506"/>
          </a:xfrm>
        </p:grpSpPr>
        <p:sp>
          <p:nvSpPr>
            <p:cNvPr id="1299" name="Google Shape;1299;p67"/>
            <p:cNvSpPr/>
            <p:nvPr/>
          </p:nvSpPr>
          <p:spPr>
            <a:xfrm rot="5538887">
              <a:off x="2550831" y="2785777"/>
              <a:ext cx="167583" cy="66768"/>
            </a:xfrm>
            <a:custGeom>
              <a:avLst/>
              <a:gdLst/>
              <a:ahLst/>
              <a:cxnLst/>
              <a:rect l="l" t="t" r="r" b="b"/>
              <a:pathLst>
                <a:path w="4237" h="1688" extrusionOk="0">
                  <a:moveTo>
                    <a:pt x="1373" y="0"/>
                  </a:moveTo>
                  <a:cubicBezTo>
                    <a:pt x="1108" y="0"/>
                    <a:pt x="840" y="20"/>
                    <a:pt x="568" y="59"/>
                  </a:cubicBezTo>
                  <a:cubicBezTo>
                    <a:pt x="195" y="118"/>
                    <a:pt x="1" y="567"/>
                    <a:pt x="90" y="865"/>
                  </a:cubicBezTo>
                  <a:cubicBezTo>
                    <a:pt x="179" y="1182"/>
                    <a:pt x="462" y="1327"/>
                    <a:pt x="764" y="1327"/>
                  </a:cubicBezTo>
                  <a:cubicBezTo>
                    <a:pt x="818" y="1327"/>
                    <a:pt x="873" y="1322"/>
                    <a:pt x="927" y="1313"/>
                  </a:cubicBezTo>
                  <a:cubicBezTo>
                    <a:pt x="1080" y="1292"/>
                    <a:pt x="1235" y="1282"/>
                    <a:pt x="1389" y="1282"/>
                  </a:cubicBezTo>
                  <a:cubicBezTo>
                    <a:pt x="1899" y="1282"/>
                    <a:pt x="2410" y="1394"/>
                    <a:pt x="2868" y="1612"/>
                  </a:cubicBezTo>
                  <a:cubicBezTo>
                    <a:pt x="2979" y="1664"/>
                    <a:pt x="3088" y="1687"/>
                    <a:pt x="3190" y="1687"/>
                  </a:cubicBezTo>
                  <a:cubicBezTo>
                    <a:pt x="3823" y="1687"/>
                    <a:pt x="4237" y="813"/>
                    <a:pt x="3556" y="492"/>
                  </a:cubicBezTo>
                  <a:cubicBezTo>
                    <a:pt x="2859" y="160"/>
                    <a:pt x="2129" y="0"/>
                    <a:pt x="137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0" name="Google Shape;1300;p67"/>
            <p:cNvSpPr/>
            <p:nvPr/>
          </p:nvSpPr>
          <p:spPr>
            <a:xfrm rot="5538887">
              <a:off x="2497436" y="2756926"/>
              <a:ext cx="143778" cy="51334"/>
            </a:xfrm>
            <a:custGeom>
              <a:avLst/>
              <a:gdLst/>
              <a:ahLst/>
              <a:cxnLst/>
              <a:rect l="l" t="t" r="r" b="b"/>
              <a:pathLst>
                <a:path w="4931" h="1680" extrusionOk="0">
                  <a:moveTo>
                    <a:pt x="1953" y="0"/>
                  </a:moveTo>
                  <a:cubicBezTo>
                    <a:pt x="1579" y="0"/>
                    <a:pt x="1200" y="38"/>
                    <a:pt x="812" y="116"/>
                  </a:cubicBezTo>
                  <a:cubicBezTo>
                    <a:pt x="0" y="298"/>
                    <a:pt x="278" y="1386"/>
                    <a:pt x="1017" y="1386"/>
                  </a:cubicBezTo>
                  <a:cubicBezTo>
                    <a:pt x="1066" y="1386"/>
                    <a:pt x="1118" y="1381"/>
                    <a:pt x="1171" y="1371"/>
                  </a:cubicBezTo>
                  <a:cubicBezTo>
                    <a:pt x="1437" y="1321"/>
                    <a:pt x="1704" y="1296"/>
                    <a:pt x="1970" y="1296"/>
                  </a:cubicBezTo>
                  <a:cubicBezTo>
                    <a:pt x="2511" y="1296"/>
                    <a:pt x="3045" y="1399"/>
                    <a:pt x="3546" y="1610"/>
                  </a:cubicBezTo>
                  <a:cubicBezTo>
                    <a:pt x="3651" y="1658"/>
                    <a:pt x="3754" y="1679"/>
                    <a:pt x="3853" y="1679"/>
                  </a:cubicBezTo>
                  <a:cubicBezTo>
                    <a:pt x="4488" y="1679"/>
                    <a:pt x="4930" y="799"/>
                    <a:pt x="4233" y="489"/>
                  </a:cubicBezTo>
                  <a:cubicBezTo>
                    <a:pt x="3486" y="166"/>
                    <a:pt x="2732" y="0"/>
                    <a:pt x="195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01" name="Google Shape;1301;p67"/>
          <p:cNvSpPr/>
          <p:nvPr/>
        </p:nvSpPr>
        <p:spPr>
          <a:xfrm>
            <a:off x="8749688" y="1371821"/>
            <a:ext cx="99485" cy="87705"/>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Rectangle 4"/>
          <p:cNvSpPr/>
          <p:nvPr/>
        </p:nvSpPr>
        <p:spPr>
          <a:xfrm>
            <a:off x="630446" y="282555"/>
            <a:ext cx="7951076" cy="707886"/>
          </a:xfrm>
          <a:prstGeom prst="rect">
            <a:avLst/>
          </a:prstGeom>
        </p:spPr>
        <p:txBody>
          <a:bodyPr wrap="square">
            <a:spAutoFit/>
          </a:bodyPr>
          <a:lstStyle/>
          <a:p>
            <a:pPr marL="0" indent="0" algn="ctr">
              <a:buNone/>
            </a:pPr>
            <a:r>
              <a:rPr lang="en-GB" sz="4000" u="sng" dirty="0" smtClean="0">
                <a:solidFill>
                  <a:schemeClr val="bg2"/>
                </a:solidFill>
                <a:latin typeface="Letter-join 33" panose="02000805000000020003" pitchFamily="50" charset="0"/>
              </a:rPr>
              <a:t>Topics</a:t>
            </a:r>
            <a:endParaRPr lang="en-GB" sz="1200" u="sng" dirty="0">
              <a:solidFill>
                <a:schemeClr val="bg2"/>
              </a:solidFill>
              <a:latin typeface="Letter-join 33" panose="02000805000000020003" pitchFamily="50" charset="0"/>
            </a:endParaRPr>
          </a:p>
        </p:txBody>
      </p:sp>
      <p:sp>
        <p:nvSpPr>
          <p:cNvPr id="2" name="Rectangle 1"/>
          <p:cNvSpPr/>
          <p:nvPr/>
        </p:nvSpPr>
        <p:spPr>
          <a:xfrm>
            <a:off x="68465" y="1263104"/>
            <a:ext cx="3003021" cy="2825389"/>
          </a:xfrm>
          <a:prstGeom prst="rect">
            <a:avLst/>
          </a:prstGeom>
          <a:noFill/>
          <a:ln>
            <a:solidFill>
              <a:schemeClr val="bg2"/>
            </a:solidFill>
          </a:ln>
        </p:spPr>
        <p:txBody>
          <a:bodyPr wrap="square">
            <a:spAutoFit/>
          </a:bodyPr>
          <a:lstStyle/>
          <a:p>
            <a:pPr algn="ctr">
              <a:lnSpc>
                <a:spcPct val="120000"/>
              </a:lnSpc>
            </a:pPr>
            <a:r>
              <a:rPr lang="en-GB" sz="1600" u="sng" dirty="0" smtClean="0">
                <a:solidFill>
                  <a:schemeClr val="bg2"/>
                </a:solidFill>
                <a:latin typeface="Letter-join 33" panose="02000805000000020003" pitchFamily="50" charset="0"/>
              </a:rPr>
              <a:t>Autumn</a:t>
            </a:r>
          </a:p>
          <a:p>
            <a:pPr>
              <a:lnSpc>
                <a:spcPct val="120000"/>
              </a:lnSpc>
            </a:pPr>
            <a:r>
              <a:rPr lang="en-GB" sz="2000" dirty="0">
                <a:solidFill>
                  <a:schemeClr val="bg2"/>
                </a:solidFill>
                <a:latin typeface="Letter-join 33" panose="02000805000000020003" pitchFamily="50" charset="0"/>
              </a:rPr>
              <a:t/>
            </a:r>
            <a:br>
              <a:rPr lang="en-GB" sz="2000" dirty="0">
                <a:solidFill>
                  <a:schemeClr val="bg2"/>
                </a:solidFill>
                <a:latin typeface="Letter-join 33" panose="02000805000000020003" pitchFamily="50" charset="0"/>
              </a:rPr>
            </a:br>
            <a:r>
              <a:rPr lang="en-GB" dirty="0">
                <a:solidFill>
                  <a:schemeClr val="bg2"/>
                </a:solidFill>
                <a:latin typeface="Letter-join 33" panose="02000805000000020003" pitchFamily="50" charset="0"/>
              </a:rPr>
              <a:t>Science – </a:t>
            </a:r>
            <a:r>
              <a:rPr lang="en-GB" dirty="0" smtClean="0">
                <a:solidFill>
                  <a:schemeClr val="bg2"/>
                </a:solidFill>
                <a:latin typeface="Letter-join 33" panose="02000805000000020003" pitchFamily="50" charset="0"/>
              </a:rPr>
              <a:t>animals and their habitats</a:t>
            </a:r>
            <a:endParaRPr lang="en-GB" dirty="0">
              <a:solidFill>
                <a:schemeClr val="bg2"/>
              </a:solidFill>
              <a:latin typeface="Letter-join 33" panose="02000805000000020003" pitchFamily="50" charset="0"/>
            </a:endParaRPr>
          </a:p>
          <a:p>
            <a:pPr>
              <a:lnSpc>
                <a:spcPct val="120000"/>
              </a:lnSpc>
            </a:pPr>
            <a:r>
              <a:rPr lang="en-GB" dirty="0">
                <a:solidFill>
                  <a:schemeClr val="bg2"/>
                </a:solidFill>
                <a:latin typeface="Letter-join 33" panose="02000805000000020003" pitchFamily="50" charset="0"/>
              </a:rPr>
              <a:t>History/ Geography – local history and geographical study of </a:t>
            </a:r>
            <a:r>
              <a:rPr lang="en-GB" dirty="0" smtClean="0">
                <a:solidFill>
                  <a:schemeClr val="bg2"/>
                </a:solidFill>
                <a:latin typeface="Letter-join 33" panose="02000805000000020003" pitchFamily="50" charset="0"/>
              </a:rPr>
              <a:t>Elsenham</a:t>
            </a:r>
          </a:p>
          <a:p>
            <a:pPr>
              <a:lnSpc>
                <a:spcPct val="120000"/>
              </a:lnSpc>
            </a:pPr>
            <a:endParaRPr lang="en-GB" dirty="0">
              <a:solidFill>
                <a:schemeClr val="bg2"/>
              </a:solidFill>
              <a:latin typeface="Letter-join 33" panose="02000805000000020003" pitchFamily="50" charset="0"/>
            </a:endParaRPr>
          </a:p>
          <a:p>
            <a:pPr>
              <a:lnSpc>
                <a:spcPct val="120000"/>
              </a:lnSpc>
            </a:pPr>
            <a:endParaRPr lang="en-GB" dirty="0" smtClean="0">
              <a:solidFill>
                <a:schemeClr val="bg2"/>
              </a:solidFill>
              <a:latin typeface="Letter-join 33" panose="02000805000000020003" pitchFamily="50" charset="0"/>
            </a:endParaRPr>
          </a:p>
          <a:p>
            <a:pPr>
              <a:lnSpc>
                <a:spcPct val="120000"/>
              </a:lnSpc>
            </a:pPr>
            <a:endParaRPr lang="en-GB" dirty="0" smtClean="0">
              <a:solidFill>
                <a:schemeClr val="bg2"/>
              </a:solidFill>
              <a:latin typeface="Letter-join 33" panose="02000805000000020003" pitchFamily="50" charset="0"/>
            </a:endParaRPr>
          </a:p>
        </p:txBody>
      </p:sp>
      <p:sp>
        <p:nvSpPr>
          <p:cNvPr id="3" name="Rectangle 2"/>
          <p:cNvSpPr/>
          <p:nvPr/>
        </p:nvSpPr>
        <p:spPr>
          <a:xfrm>
            <a:off x="3229449" y="1263104"/>
            <a:ext cx="2913734" cy="2769989"/>
          </a:xfrm>
          <a:prstGeom prst="rect">
            <a:avLst/>
          </a:prstGeom>
          <a:noFill/>
          <a:ln>
            <a:solidFill>
              <a:schemeClr val="bg2"/>
            </a:solidFill>
          </a:ln>
        </p:spPr>
        <p:txBody>
          <a:bodyPr wrap="square">
            <a:spAutoFit/>
          </a:bodyPr>
          <a:lstStyle/>
          <a:p>
            <a:pPr algn="ctr">
              <a:lnSpc>
                <a:spcPct val="120000"/>
              </a:lnSpc>
            </a:pPr>
            <a:r>
              <a:rPr lang="en-GB" sz="1600" u="sng" dirty="0" smtClean="0">
                <a:solidFill>
                  <a:schemeClr val="bg2"/>
                </a:solidFill>
                <a:latin typeface="Letter-join 33" panose="02000805000000020003" pitchFamily="50" charset="0"/>
              </a:rPr>
              <a:t>Spring</a:t>
            </a:r>
          </a:p>
          <a:p>
            <a:pPr algn="ctr">
              <a:lnSpc>
                <a:spcPct val="120000"/>
              </a:lnSpc>
            </a:pPr>
            <a:endParaRPr lang="en-GB" sz="1600" u="sng" dirty="0">
              <a:solidFill>
                <a:schemeClr val="bg2"/>
              </a:solidFill>
              <a:latin typeface="Letter-join 33" panose="02000805000000020003" pitchFamily="50" charset="0"/>
            </a:endParaRPr>
          </a:p>
          <a:p>
            <a:pPr marL="0" indent="0">
              <a:lnSpc>
                <a:spcPct val="120000"/>
              </a:lnSpc>
              <a:buNone/>
            </a:pPr>
            <a:r>
              <a:rPr lang="en-GB" dirty="0">
                <a:solidFill>
                  <a:schemeClr val="bg2"/>
                </a:solidFill>
                <a:latin typeface="Letter-join 33" panose="02000805000000020003" pitchFamily="50" charset="0"/>
              </a:rPr>
              <a:t>Geography – 7 Wonders of the World, country comparison.</a:t>
            </a:r>
            <a:br>
              <a:rPr lang="en-GB" dirty="0">
                <a:solidFill>
                  <a:schemeClr val="bg2"/>
                </a:solidFill>
                <a:latin typeface="Letter-join 33" panose="02000805000000020003" pitchFamily="50" charset="0"/>
              </a:rPr>
            </a:br>
            <a:r>
              <a:rPr lang="en-GB" dirty="0">
                <a:solidFill>
                  <a:schemeClr val="bg2"/>
                </a:solidFill>
                <a:latin typeface="Letter-join 33" panose="02000805000000020003" pitchFamily="50" charset="0"/>
              </a:rPr>
              <a:t>History – Significant people in history (Rosa Parks and Emily Davison).</a:t>
            </a:r>
          </a:p>
          <a:p>
            <a:pPr marL="0" indent="0">
              <a:lnSpc>
                <a:spcPct val="120000"/>
              </a:lnSpc>
              <a:buNone/>
            </a:pPr>
            <a:r>
              <a:rPr lang="en-GB" dirty="0">
                <a:solidFill>
                  <a:schemeClr val="bg2"/>
                </a:solidFill>
                <a:latin typeface="Letter-join 33" panose="02000805000000020003" pitchFamily="50" charset="0"/>
              </a:rPr>
              <a:t>Science – everyday materials</a:t>
            </a:r>
            <a:r>
              <a:rPr lang="en-GB" dirty="0" smtClean="0">
                <a:solidFill>
                  <a:schemeClr val="bg2"/>
                </a:solidFill>
                <a:latin typeface="Letter-join 33" panose="02000805000000020003" pitchFamily="50" charset="0"/>
              </a:rPr>
              <a:t>.</a:t>
            </a:r>
          </a:p>
          <a:p>
            <a:pPr marL="0" indent="0">
              <a:lnSpc>
                <a:spcPct val="120000"/>
              </a:lnSpc>
              <a:buNone/>
            </a:pPr>
            <a:endParaRPr lang="en-GB" sz="100" dirty="0" smtClean="0">
              <a:solidFill>
                <a:schemeClr val="bg2"/>
              </a:solidFill>
              <a:latin typeface="Letter-join 33" panose="02000805000000020003" pitchFamily="50" charset="0"/>
            </a:endParaRPr>
          </a:p>
        </p:txBody>
      </p:sp>
      <p:sp>
        <p:nvSpPr>
          <p:cNvPr id="4" name="Rectangle 3"/>
          <p:cNvSpPr/>
          <p:nvPr/>
        </p:nvSpPr>
        <p:spPr>
          <a:xfrm>
            <a:off x="6226983" y="1263104"/>
            <a:ext cx="2785366" cy="2696123"/>
          </a:xfrm>
          <a:prstGeom prst="rect">
            <a:avLst/>
          </a:prstGeom>
          <a:noFill/>
          <a:ln>
            <a:solidFill>
              <a:schemeClr val="bg2"/>
            </a:solidFill>
          </a:ln>
        </p:spPr>
        <p:txBody>
          <a:bodyPr wrap="square">
            <a:spAutoFit/>
          </a:bodyPr>
          <a:lstStyle/>
          <a:p>
            <a:pPr algn="ctr">
              <a:lnSpc>
                <a:spcPct val="120000"/>
              </a:lnSpc>
            </a:pPr>
            <a:r>
              <a:rPr lang="en-GB" sz="1600" u="sng" dirty="0" smtClean="0">
                <a:solidFill>
                  <a:schemeClr val="bg2"/>
                </a:solidFill>
                <a:latin typeface="Letter-join 33" panose="02000805000000020003" pitchFamily="50" charset="0"/>
              </a:rPr>
              <a:t>Summer</a:t>
            </a:r>
          </a:p>
          <a:p>
            <a:pPr algn="ctr">
              <a:lnSpc>
                <a:spcPct val="120000"/>
              </a:lnSpc>
            </a:pPr>
            <a:endParaRPr lang="en-GB" sz="2000" u="sng" dirty="0">
              <a:solidFill>
                <a:schemeClr val="bg2"/>
              </a:solidFill>
              <a:latin typeface="Letter-join 33" panose="02000805000000020003" pitchFamily="50" charset="0"/>
            </a:endParaRPr>
          </a:p>
          <a:p>
            <a:pPr>
              <a:buNone/>
            </a:pPr>
            <a:r>
              <a:rPr lang="en-GB" dirty="0">
                <a:solidFill>
                  <a:schemeClr val="bg2"/>
                </a:solidFill>
                <a:latin typeface="Letterjoin-Air Plus 33" panose="02000805000000020003" pitchFamily="50" charset="0"/>
              </a:rPr>
              <a:t>History – British seaside holidays, past and present.</a:t>
            </a:r>
          </a:p>
          <a:p>
            <a:pPr>
              <a:buNone/>
            </a:pPr>
            <a:r>
              <a:rPr lang="en-GB" dirty="0">
                <a:solidFill>
                  <a:schemeClr val="bg2"/>
                </a:solidFill>
                <a:latin typeface="Letterjoin-Air Plus 33" panose="02000805000000020003" pitchFamily="50" charset="0"/>
              </a:rPr>
              <a:t>Geography – country comparison – UK and The Caribbean. </a:t>
            </a:r>
          </a:p>
          <a:p>
            <a:pPr>
              <a:buNone/>
            </a:pPr>
            <a:r>
              <a:rPr lang="en-GB" dirty="0">
                <a:solidFill>
                  <a:schemeClr val="bg2"/>
                </a:solidFill>
                <a:latin typeface="Letterjoin-Air Plus 33" panose="02000805000000020003" pitchFamily="50" charset="0"/>
              </a:rPr>
              <a:t>Science </a:t>
            </a:r>
            <a:r>
              <a:rPr lang="en-GB" dirty="0" smtClean="0">
                <a:solidFill>
                  <a:schemeClr val="bg2"/>
                </a:solidFill>
                <a:latin typeface="Letterjoin-Air Plus 33" panose="02000805000000020003" pitchFamily="50" charset="0"/>
              </a:rPr>
              <a:t>– life cycles</a:t>
            </a:r>
          </a:p>
          <a:p>
            <a:pPr>
              <a:buNone/>
            </a:pPr>
            <a:endParaRPr lang="en-GB" dirty="0" smtClean="0">
              <a:solidFill>
                <a:schemeClr val="bg2"/>
              </a:solidFill>
              <a:latin typeface="Letterjoin-Air Plus 33" panose="02000805000000020003" pitchFamily="50" charset="0"/>
            </a:endParaRPr>
          </a:p>
          <a:p>
            <a:pPr>
              <a:buNone/>
            </a:pPr>
            <a:endParaRPr lang="en-GB" dirty="0">
              <a:solidFill>
                <a:schemeClr val="bg2"/>
              </a:solidFill>
              <a:latin typeface="Letterjoin-Air Plus 33" panose="02000805000000020003" pitchFamily="50"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94"/>
                                        </p:tgtEl>
                                        <p:attrNameLst>
                                          <p:attrName>style.visibility</p:attrName>
                                        </p:attrNameLst>
                                      </p:cBhvr>
                                      <p:to>
                                        <p:strVal val="visible"/>
                                      </p:to>
                                    </p:set>
                                    <p:animEffect transition="in" filter="fade">
                                      <p:cBhvr>
                                        <p:cTn id="7" dur="1000"/>
                                        <p:tgtEl>
                                          <p:spTgt spid="1294"/>
                                        </p:tgtEl>
                                      </p:cBhvr>
                                    </p:animEffect>
                                  </p:childTnLst>
                                </p:cTn>
                              </p:par>
                              <p:par>
                                <p:cTn id="8" presetID="10" presetClass="entr" presetSubtype="0" fill="hold" nodeType="withEffect">
                                  <p:stCondLst>
                                    <p:cond delay="0"/>
                                  </p:stCondLst>
                                  <p:childTnLst>
                                    <p:set>
                                      <p:cBhvr>
                                        <p:cTn id="9" dur="1" fill="hold">
                                          <p:stCondLst>
                                            <p:cond delay="0"/>
                                          </p:stCondLst>
                                        </p:cTn>
                                        <p:tgtEl>
                                          <p:spTgt spid="1298"/>
                                        </p:tgtEl>
                                        <p:attrNameLst>
                                          <p:attrName>style.visibility</p:attrName>
                                        </p:attrNameLst>
                                      </p:cBhvr>
                                      <p:to>
                                        <p:strVal val="visible"/>
                                      </p:to>
                                    </p:set>
                                    <p:animEffect transition="in" filter="fade">
                                      <p:cBhvr>
                                        <p:cTn id="10" dur="1000"/>
                                        <p:tgtEl>
                                          <p:spTgt spid="12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39"/>
        <p:cNvGrpSpPr/>
        <p:nvPr/>
      </p:nvGrpSpPr>
      <p:grpSpPr>
        <a:xfrm>
          <a:off x="0" y="0"/>
          <a:ext cx="0" cy="0"/>
          <a:chOff x="0" y="0"/>
          <a:chExt cx="0" cy="0"/>
        </a:xfrm>
      </p:grpSpPr>
      <p:grpSp>
        <p:nvGrpSpPr>
          <p:cNvPr id="1347" name="Google Shape;1347;p70"/>
          <p:cNvGrpSpPr/>
          <p:nvPr/>
        </p:nvGrpSpPr>
        <p:grpSpPr>
          <a:xfrm rot="-2700000">
            <a:off x="-136811" y="232267"/>
            <a:ext cx="1284975" cy="1516186"/>
            <a:chOff x="4475375" y="3939175"/>
            <a:chExt cx="972300" cy="1147250"/>
          </a:xfrm>
        </p:grpSpPr>
        <p:sp>
          <p:nvSpPr>
            <p:cNvPr id="1348" name="Google Shape;1348;p70"/>
            <p:cNvSpPr/>
            <p:nvPr/>
          </p:nvSpPr>
          <p:spPr>
            <a:xfrm>
              <a:off x="4495275" y="3939950"/>
              <a:ext cx="952400" cy="1083775"/>
            </a:xfrm>
            <a:custGeom>
              <a:avLst/>
              <a:gdLst/>
              <a:ahLst/>
              <a:cxnLst/>
              <a:rect l="l" t="t" r="r" b="b"/>
              <a:pathLst>
                <a:path w="38096" h="43351" extrusionOk="0">
                  <a:moveTo>
                    <a:pt x="31125" y="1"/>
                  </a:moveTo>
                  <a:cubicBezTo>
                    <a:pt x="29145" y="1"/>
                    <a:pt x="27155" y="895"/>
                    <a:pt x="25782" y="2595"/>
                  </a:cubicBezTo>
                  <a:lnTo>
                    <a:pt x="1692" y="32454"/>
                  </a:lnTo>
                  <a:cubicBezTo>
                    <a:pt x="498" y="33906"/>
                    <a:pt x="1" y="35716"/>
                    <a:pt x="180" y="37427"/>
                  </a:cubicBezTo>
                  <a:cubicBezTo>
                    <a:pt x="219" y="38123"/>
                    <a:pt x="398" y="38799"/>
                    <a:pt x="677" y="39436"/>
                  </a:cubicBezTo>
                  <a:cubicBezTo>
                    <a:pt x="1075" y="40391"/>
                    <a:pt x="1692" y="41266"/>
                    <a:pt x="2547" y="41922"/>
                  </a:cubicBezTo>
                  <a:cubicBezTo>
                    <a:pt x="3164" y="42460"/>
                    <a:pt x="3880" y="42818"/>
                    <a:pt x="4636" y="43056"/>
                  </a:cubicBezTo>
                  <a:cubicBezTo>
                    <a:pt x="5267" y="43254"/>
                    <a:pt x="5924" y="43351"/>
                    <a:pt x="6584" y="43351"/>
                  </a:cubicBezTo>
                  <a:cubicBezTo>
                    <a:pt x="8584" y="43351"/>
                    <a:pt x="10605" y="42459"/>
                    <a:pt x="11996" y="40769"/>
                  </a:cubicBezTo>
                  <a:lnTo>
                    <a:pt x="36106" y="10949"/>
                  </a:lnTo>
                  <a:cubicBezTo>
                    <a:pt x="37916" y="8662"/>
                    <a:pt x="38095" y="5598"/>
                    <a:pt x="36782" y="3251"/>
                  </a:cubicBezTo>
                  <a:cubicBezTo>
                    <a:pt x="36384" y="2595"/>
                    <a:pt x="35887" y="1978"/>
                    <a:pt x="35231" y="1441"/>
                  </a:cubicBezTo>
                  <a:cubicBezTo>
                    <a:pt x="34395" y="745"/>
                    <a:pt x="33420" y="327"/>
                    <a:pt x="32406" y="128"/>
                  </a:cubicBezTo>
                  <a:cubicBezTo>
                    <a:pt x="31984" y="43"/>
                    <a:pt x="31555" y="1"/>
                    <a:pt x="3112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9" name="Google Shape;1349;p70"/>
            <p:cNvSpPr/>
            <p:nvPr/>
          </p:nvSpPr>
          <p:spPr>
            <a:xfrm>
              <a:off x="4512175" y="3942625"/>
              <a:ext cx="903175" cy="1073750"/>
            </a:xfrm>
            <a:custGeom>
              <a:avLst/>
              <a:gdLst/>
              <a:ahLst/>
              <a:cxnLst/>
              <a:rect l="l" t="t" r="r" b="b"/>
              <a:pathLst>
                <a:path w="36127" h="42950" extrusionOk="0">
                  <a:moveTo>
                    <a:pt x="31750" y="1"/>
                  </a:moveTo>
                  <a:lnTo>
                    <a:pt x="1" y="39329"/>
                  </a:lnTo>
                  <a:cubicBezTo>
                    <a:pt x="399" y="40284"/>
                    <a:pt x="1016" y="41159"/>
                    <a:pt x="1891" y="41815"/>
                  </a:cubicBezTo>
                  <a:cubicBezTo>
                    <a:pt x="2507" y="42353"/>
                    <a:pt x="3224" y="42711"/>
                    <a:pt x="3980" y="42949"/>
                  </a:cubicBezTo>
                  <a:lnTo>
                    <a:pt x="36126" y="3124"/>
                  </a:lnTo>
                  <a:cubicBezTo>
                    <a:pt x="35728" y="2468"/>
                    <a:pt x="35231" y="1831"/>
                    <a:pt x="34594" y="1314"/>
                  </a:cubicBezTo>
                  <a:cubicBezTo>
                    <a:pt x="33739" y="618"/>
                    <a:pt x="32764" y="200"/>
                    <a:pt x="3175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0" name="Google Shape;1350;p70"/>
            <p:cNvSpPr/>
            <p:nvPr/>
          </p:nvSpPr>
          <p:spPr>
            <a:xfrm>
              <a:off x="4475375" y="4830350"/>
              <a:ext cx="250175" cy="256075"/>
            </a:xfrm>
            <a:custGeom>
              <a:avLst/>
              <a:gdLst/>
              <a:ahLst/>
              <a:cxnLst/>
              <a:rect l="l" t="t" r="r" b="b"/>
              <a:pathLst>
                <a:path w="10007" h="10243" extrusionOk="0">
                  <a:moveTo>
                    <a:pt x="976" y="0"/>
                  </a:moveTo>
                  <a:cubicBezTo>
                    <a:pt x="976" y="0"/>
                    <a:pt x="147" y="9708"/>
                    <a:pt x="15" y="10221"/>
                  </a:cubicBezTo>
                  <a:lnTo>
                    <a:pt x="15" y="10221"/>
                  </a:lnTo>
                  <a:lnTo>
                    <a:pt x="10007" y="7281"/>
                  </a:lnTo>
                  <a:lnTo>
                    <a:pt x="976" y="0"/>
                  </a:lnTo>
                  <a:close/>
                  <a:moveTo>
                    <a:pt x="15" y="10221"/>
                  </a:moveTo>
                  <a:lnTo>
                    <a:pt x="1" y="10225"/>
                  </a:lnTo>
                  <a:cubicBezTo>
                    <a:pt x="2" y="10237"/>
                    <a:pt x="4" y="10242"/>
                    <a:pt x="6" y="10242"/>
                  </a:cubicBezTo>
                  <a:cubicBezTo>
                    <a:pt x="9" y="10242"/>
                    <a:pt x="12" y="10235"/>
                    <a:pt x="15" y="1022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1" name="Google Shape;1351;p70"/>
            <p:cNvSpPr/>
            <p:nvPr/>
          </p:nvSpPr>
          <p:spPr>
            <a:xfrm>
              <a:off x="4475375" y="4989000"/>
              <a:ext cx="95025" cy="97000"/>
            </a:xfrm>
            <a:custGeom>
              <a:avLst/>
              <a:gdLst/>
              <a:ahLst/>
              <a:cxnLst/>
              <a:rect l="l" t="t" r="r" b="b"/>
              <a:pathLst>
                <a:path w="3801" h="3880" extrusionOk="0">
                  <a:moveTo>
                    <a:pt x="399" y="0"/>
                  </a:moveTo>
                  <a:cubicBezTo>
                    <a:pt x="220" y="1950"/>
                    <a:pt x="61" y="3680"/>
                    <a:pt x="1" y="3879"/>
                  </a:cubicBezTo>
                  <a:lnTo>
                    <a:pt x="3800" y="2745"/>
                  </a:lnTo>
                  <a:lnTo>
                    <a:pt x="399"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2" name="Google Shape;1352;p70"/>
            <p:cNvSpPr/>
            <p:nvPr/>
          </p:nvSpPr>
          <p:spPr>
            <a:xfrm>
              <a:off x="5127375" y="3939175"/>
              <a:ext cx="320300" cy="287950"/>
            </a:xfrm>
            <a:custGeom>
              <a:avLst/>
              <a:gdLst/>
              <a:ahLst/>
              <a:cxnLst/>
              <a:rect l="l" t="t" r="r" b="b"/>
              <a:pathLst>
                <a:path w="12812" h="11518" extrusionOk="0">
                  <a:moveTo>
                    <a:pt x="5846" y="0"/>
                  </a:moveTo>
                  <a:cubicBezTo>
                    <a:pt x="3845" y="0"/>
                    <a:pt x="1842" y="889"/>
                    <a:pt x="478" y="2566"/>
                  </a:cubicBezTo>
                  <a:lnTo>
                    <a:pt x="0" y="3163"/>
                  </a:lnTo>
                  <a:lnTo>
                    <a:pt x="10325" y="11518"/>
                  </a:lnTo>
                  <a:lnTo>
                    <a:pt x="10802" y="10921"/>
                  </a:lnTo>
                  <a:cubicBezTo>
                    <a:pt x="12632" y="8673"/>
                    <a:pt x="12811" y="5590"/>
                    <a:pt x="11478" y="3242"/>
                  </a:cubicBezTo>
                  <a:cubicBezTo>
                    <a:pt x="11080" y="2566"/>
                    <a:pt x="10583" y="1949"/>
                    <a:pt x="9927" y="1432"/>
                  </a:cubicBezTo>
                  <a:cubicBezTo>
                    <a:pt x="9091" y="756"/>
                    <a:pt x="8116" y="318"/>
                    <a:pt x="7102" y="119"/>
                  </a:cubicBezTo>
                  <a:cubicBezTo>
                    <a:pt x="6687" y="40"/>
                    <a:pt x="6267" y="0"/>
                    <a:pt x="584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3" name="Google Shape;1353;p70"/>
            <p:cNvSpPr/>
            <p:nvPr/>
          </p:nvSpPr>
          <p:spPr>
            <a:xfrm>
              <a:off x="5083600" y="3999875"/>
              <a:ext cx="317825" cy="263025"/>
            </a:xfrm>
            <a:custGeom>
              <a:avLst/>
              <a:gdLst/>
              <a:ahLst/>
              <a:cxnLst/>
              <a:rect l="l" t="t" r="r" b="b"/>
              <a:pathLst>
                <a:path w="12713" h="10521" extrusionOk="0">
                  <a:moveTo>
                    <a:pt x="1657" y="0"/>
                  </a:moveTo>
                  <a:cubicBezTo>
                    <a:pt x="1229" y="0"/>
                    <a:pt x="802" y="184"/>
                    <a:pt x="518" y="536"/>
                  </a:cubicBezTo>
                  <a:lnTo>
                    <a:pt x="498" y="575"/>
                  </a:lnTo>
                  <a:cubicBezTo>
                    <a:pt x="1" y="1192"/>
                    <a:pt x="80" y="2127"/>
                    <a:pt x="717" y="2624"/>
                  </a:cubicBezTo>
                  <a:lnTo>
                    <a:pt x="10126" y="10204"/>
                  </a:lnTo>
                  <a:cubicBezTo>
                    <a:pt x="10399" y="10417"/>
                    <a:pt x="10727" y="10520"/>
                    <a:pt x="11052" y="10520"/>
                  </a:cubicBezTo>
                  <a:cubicBezTo>
                    <a:pt x="11484" y="10520"/>
                    <a:pt x="11911" y="10337"/>
                    <a:pt x="12195" y="9985"/>
                  </a:cubicBezTo>
                  <a:lnTo>
                    <a:pt x="12215" y="9965"/>
                  </a:lnTo>
                  <a:cubicBezTo>
                    <a:pt x="12712" y="9348"/>
                    <a:pt x="12613" y="8393"/>
                    <a:pt x="11996" y="7896"/>
                  </a:cubicBezTo>
                  <a:lnTo>
                    <a:pt x="2567" y="317"/>
                  </a:lnTo>
                  <a:cubicBezTo>
                    <a:pt x="2302" y="104"/>
                    <a:pt x="1979" y="0"/>
                    <a:pt x="1657"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4" name="Google Shape;1354;p70"/>
            <p:cNvSpPr/>
            <p:nvPr/>
          </p:nvSpPr>
          <p:spPr>
            <a:xfrm>
              <a:off x="4999050" y="4110025"/>
              <a:ext cx="318325" cy="263775"/>
            </a:xfrm>
            <a:custGeom>
              <a:avLst/>
              <a:gdLst/>
              <a:ahLst/>
              <a:cxnLst/>
              <a:rect l="l" t="t" r="r" b="b"/>
              <a:pathLst>
                <a:path w="12733" h="10551" extrusionOk="0">
                  <a:moveTo>
                    <a:pt x="1651" y="1"/>
                  </a:moveTo>
                  <a:cubicBezTo>
                    <a:pt x="1222" y="1"/>
                    <a:pt x="800" y="194"/>
                    <a:pt x="518" y="566"/>
                  </a:cubicBezTo>
                  <a:lnTo>
                    <a:pt x="498" y="586"/>
                  </a:lnTo>
                  <a:cubicBezTo>
                    <a:pt x="1" y="1202"/>
                    <a:pt x="100" y="2157"/>
                    <a:pt x="717" y="2655"/>
                  </a:cubicBezTo>
                  <a:lnTo>
                    <a:pt x="10146" y="10234"/>
                  </a:lnTo>
                  <a:cubicBezTo>
                    <a:pt x="10411" y="10447"/>
                    <a:pt x="10734" y="10550"/>
                    <a:pt x="11056" y="10550"/>
                  </a:cubicBezTo>
                  <a:cubicBezTo>
                    <a:pt x="11484" y="10550"/>
                    <a:pt x="11911" y="10367"/>
                    <a:pt x="12195" y="10015"/>
                  </a:cubicBezTo>
                  <a:lnTo>
                    <a:pt x="12235" y="9995"/>
                  </a:lnTo>
                  <a:cubicBezTo>
                    <a:pt x="12732" y="9358"/>
                    <a:pt x="12633" y="8423"/>
                    <a:pt x="11996" y="7926"/>
                  </a:cubicBezTo>
                  <a:lnTo>
                    <a:pt x="2587" y="347"/>
                  </a:lnTo>
                  <a:cubicBezTo>
                    <a:pt x="2311" y="114"/>
                    <a:pt x="1979" y="1"/>
                    <a:pt x="165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5" name="Google Shape;1355;p70"/>
            <p:cNvSpPr/>
            <p:nvPr/>
          </p:nvSpPr>
          <p:spPr>
            <a:xfrm>
              <a:off x="5046300" y="4056775"/>
              <a:ext cx="318325" cy="263775"/>
            </a:xfrm>
            <a:custGeom>
              <a:avLst/>
              <a:gdLst/>
              <a:ahLst/>
              <a:cxnLst/>
              <a:rect l="l" t="t" r="r" b="b"/>
              <a:pathLst>
                <a:path w="12733" h="10551" extrusionOk="0">
                  <a:moveTo>
                    <a:pt x="1676" y="0"/>
                  </a:moveTo>
                  <a:cubicBezTo>
                    <a:pt x="1244" y="0"/>
                    <a:pt x="815" y="198"/>
                    <a:pt x="518" y="587"/>
                  </a:cubicBezTo>
                  <a:lnTo>
                    <a:pt x="498" y="607"/>
                  </a:lnTo>
                  <a:cubicBezTo>
                    <a:pt x="1" y="1224"/>
                    <a:pt x="100" y="2179"/>
                    <a:pt x="717" y="2676"/>
                  </a:cubicBezTo>
                  <a:lnTo>
                    <a:pt x="10146" y="10235"/>
                  </a:lnTo>
                  <a:cubicBezTo>
                    <a:pt x="10409" y="10447"/>
                    <a:pt x="10729" y="10550"/>
                    <a:pt x="11048" y="10550"/>
                  </a:cubicBezTo>
                  <a:cubicBezTo>
                    <a:pt x="11479" y="10550"/>
                    <a:pt x="11909" y="10362"/>
                    <a:pt x="12195" y="9996"/>
                  </a:cubicBezTo>
                  <a:lnTo>
                    <a:pt x="12235" y="9977"/>
                  </a:lnTo>
                  <a:cubicBezTo>
                    <a:pt x="12732" y="9360"/>
                    <a:pt x="12633" y="8405"/>
                    <a:pt x="11996" y="7908"/>
                  </a:cubicBezTo>
                  <a:lnTo>
                    <a:pt x="2587" y="329"/>
                  </a:lnTo>
                  <a:cubicBezTo>
                    <a:pt x="2316" y="109"/>
                    <a:pt x="1995" y="0"/>
                    <a:pt x="167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6" name="Google Shape;1356;p70"/>
            <p:cNvSpPr/>
            <p:nvPr/>
          </p:nvSpPr>
          <p:spPr>
            <a:xfrm>
              <a:off x="5342700" y="3993350"/>
              <a:ext cx="14450" cy="13950"/>
            </a:xfrm>
            <a:custGeom>
              <a:avLst/>
              <a:gdLst/>
              <a:ahLst/>
              <a:cxnLst/>
              <a:rect l="l" t="t" r="r" b="b"/>
              <a:pathLst>
                <a:path w="578" h="558" fill="none" extrusionOk="0">
                  <a:moveTo>
                    <a:pt x="1" y="1"/>
                  </a:moveTo>
                  <a:cubicBezTo>
                    <a:pt x="200" y="180"/>
                    <a:pt x="399" y="359"/>
                    <a:pt x="578" y="558"/>
                  </a:cubicBezTo>
                </a:path>
              </a:pathLst>
            </a:custGeom>
            <a:noFill/>
            <a:ln w="1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7" name="Google Shape;1357;p70"/>
            <p:cNvSpPr/>
            <p:nvPr/>
          </p:nvSpPr>
          <p:spPr>
            <a:xfrm>
              <a:off x="5226325" y="3970475"/>
              <a:ext cx="88550" cy="30375"/>
            </a:xfrm>
            <a:custGeom>
              <a:avLst/>
              <a:gdLst/>
              <a:ahLst/>
              <a:cxnLst/>
              <a:rect l="l" t="t" r="r" b="b"/>
              <a:pathLst>
                <a:path w="3542" h="1215" fill="none" extrusionOk="0">
                  <a:moveTo>
                    <a:pt x="1" y="1214"/>
                  </a:moveTo>
                  <a:cubicBezTo>
                    <a:pt x="976" y="478"/>
                    <a:pt x="2308" y="1"/>
                    <a:pt x="3542" y="339"/>
                  </a:cubicBezTo>
                </a:path>
              </a:pathLst>
            </a:custGeom>
            <a:noFill/>
            <a:ln w="1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8" name="Google Shape;1358;p70"/>
            <p:cNvSpPr/>
            <p:nvPr/>
          </p:nvSpPr>
          <p:spPr>
            <a:xfrm>
              <a:off x="5039850" y="4343975"/>
              <a:ext cx="39300" cy="35825"/>
            </a:xfrm>
            <a:custGeom>
              <a:avLst/>
              <a:gdLst/>
              <a:ahLst/>
              <a:cxnLst/>
              <a:rect l="l" t="t" r="r" b="b"/>
              <a:pathLst>
                <a:path w="1572" h="1433" fill="none" extrusionOk="0">
                  <a:moveTo>
                    <a:pt x="219" y="0"/>
                  </a:moveTo>
                  <a:cubicBezTo>
                    <a:pt x="0" y="796"/>
                    <a:pt x="856" y="1433"/>
                    <a:pt x="1572" y="1075"/>
                  </a:cubicBezTo>
                </a:path>
              </a:pathLst>
            </a:custGeom>
            <a:solidFill>
              <a:schemeClr val="lt2"/>
            </a:solidFill>
            <a:ln w="17900"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9" name="Google Shape;1359;p70"/>
            <p:cNvSpPr/>
            <p:nvPr/>
          </p:nvSpPr>
          <p:spPr>
            <a:xfrm>
              <a:off x="5025425" y="4293250"/>
              <a:ext cx="31850" cy="29000"/>
            </a:xfrm>
            <a:custGeom>
              <a:avLst/>
              <a:gdLst/>
              <a:ahLst/>
              <a:cxnLst/>
              <a:rect l="l" t="t" r="r" b="b"/>
              <a:pathLst>
                <a:path w="1274" h="1160" extrusionOk="0">
                  <a:moveTo>
                    <a:pt x="647" y="0"/>
                  </a:moveTo>
                  <a:cubicBezTo>
                    <a:pt x="498" y="0"/>
                    <a:pt x="348" y="60"/>
                    <a:pt x="239" y="179"/>
                  </a:cubicBezTo>
                  <a:cubicBezTo>
                    <a:pt x="0" y="398"/>
                    <a:pt x="0" y="776"/>
                    <a:pt x="239" y="995"/>
                  </a:cubicBezTo>
                  <a:cubicBezTo>
                    <a:pt x="348" y="1104"/>
                    <a:pt x="498" y="1159"/>
                    <a:pt x="647" y="1159"/>
                  </a:cubicBezTo>
                  <a:cubicBezTo>
                    <a:pt x="796" y="1159"/>
                    <a:pt x="945" y="1104"/>
                    <a:pt x="1055" y="995"/>
                  </a:cubicBezTo>
                  <a:cubicBezTo>
                    <a:pt x="1273" y="776"/>
                    <a:pt x="1273" y="398"/>
                    <a:pt x="1055" y="179"/>
                  </a:cubicBezTo>
                  <a:cubicBezTo>
                    <a:pt x="945" y="60"/>
                    <a:pt x="796" y="0"/>
                    <a:pt x="64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0" name="Google Shape;1360;p70"/>
            <p:cNvSpPr/>
            <p:nvPr/>
          </p:nvSpPr>
          <p:spPr>
            <a:xfrm>
              <a:off x="5099025" y="4342975"/>
              <a:ext cx="31850" cy="29000"/>
            </a:xfrm>
            <a:custGeom>
              <a:avLst/>
              <a:gdLst/>
              <a:ahLst/>
              <a:cxnLst/>
              <a:rect l="l" t="t" r="r" b="b"/>
              <a:pathLst>
                <a:path w="1274" h="1160" extrusionOk="0">
                  <a:moveTo>
                    <a:pt x="627" y="1"/>
                  </a:moveTo>
                  <a:cubicBezTo>
                    <a:pt x="478" y="1"/>
                    <a:pt x="329" y="60"/>
                    <a:pt x="219" y="180"/>
                  </a:cubicBezTo>
                  <a:cubicBezTo>
                    <a:pt x="0" y="398"/>
                    <a:pt x="0" y="776"/>
                    <a:pt x="219" y="995"/>
                  </a:cubicBezTo>
                  <a:cubicBezTo>
                    <a:pt x="329" y="1105"/>
                    <a:pt x="478" y="1159"/>
                    <a:pt x="627" y="1159"/>
                  </a:cubicBezTo>
                  <a:cubicBezTo>
                    <a:pt x="776" y="1159"/>
                    <a:pt x="925" y="1105"/>
                    <a:pt x="1035" y="995"/>
                  </a:cubicBezTo>
                  <a:cubicBezTo>
                    <a:pt x="1273" y="776"/>
                    <a:pt x="1273" y="398"/>
                    <a:pt x="1035" y="180"/>
                  </a:cubicBezTo>
                  <a:cubicBezTo>
                    <a:pt x="925" y="60"/>
                    <a:pt x="776" y="1"/>
                    <a:pt x="62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1" name="Google Shape;1361;p70"/>
            <p:cNvSpPr/>
            <p:nvPr/>
          </p:nvSpPr>
          <p:spPr>
            <a:xfrm>
              <a:off x="5090575" y="4388225"/>
              <a:ext cx="76100" cy="76125"/>
            </a:xfrm>
            <a:custGeom>
              <a:avLst/>
              <a:gdLst/>
              <a:ahLst/>
              <a:cxnLst/>
              <a:rect l="l" t="t" r="r" b="b"/>
              <a:pathLst>
                <a:path w="3044" h="3045" extrusionOk="0">
                  <a:moveTo>
                    <a:pt x="1532" y="1"/>
                  </a:moveTo>
                  <a:cubicBezTo>
                    <a:pt x="677" y="1"/>
                    <a:pt x="0" y="677"/>
                    <a:pt x="0" y="1513"/>
                  </a:cubicBezTo>
                  <a:cubicBezTo>
                    <a:pt x="0" y="2368"/>
                    <a:pt x="677" y="3044"/>
                    <a:pt x="1532" y="3044"/>
                  </a:cubicBezTo>
                  <a:cubicBezTo>
                    <a:pt x="2367" y="3044"/>
                    <a:pt x="3044" y="2368"/>
                    <a:pt x="3044" y="1513"/>
                  </a:cubicBezTo>
                  <a:cubicBezTo>
                    <a:pt x="3044" y="697"/>
                    <a:pt x="2367" y="1"/>
                    <a:pt x="153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2" name="Google Shape;1362;p70"/>
            <p:cNvSpPr/>
            <p:nvPr/>
          </p:nvSpPr>
          <p:spPr>
            <a:xfrm>
              <a:off x="4931425" y="4282800"/>
              <a:ext cx="76125" cy="75625"/>
            </a:xfrm>
            <a:custGeom>
              <a:avLst/>
              <a:gdLst/>
              <a:ahLst/>
              <a:cxnLst/>
              <a:rect l="l" t="t" r="r" b="b"/>
              <a:pathLst>
                <a:path w="3045" h="3025" extrusionOk="0">
                  <a:moveTo>
                    <a:pt x="1532" y="1"/>
                  </a:moveTo>
                  <a:cubicBezTo>
                    <a:pt x="677" y="1"/>
                    <a:pt x="1" y="657"/>
                    <a:pt x="1" y="1512"/>
                  </a:cubicBezTo>
                  <a:cubicBezTo>
                    <a:pt x="1" y="2348"/>
                    <a:pt x="677" y="3024"/>
                    <a:pt x="1532" y="3024"/>
                  </a:cubicBezTo>
                  <a:cubicBezTo>
                    <a:pt x="2368" y="3024"/>
                    <a:pt x="3044" y="2348"/>
                    <a:pt x="3044" y="1512"/>
                  </a:cubicBezTo>
                  <a:cubicBezTo>
                    <a:pt x="3044" y="697"/>
                    <a:pt x="2368" y="1"/>
                    <a:pt x="153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 name="Rectangle 21"/>
          <p:cNvSpPr/>
          <p:nvPr/>
        </p:nvSpPr>
        <p:spPr>
          <a:xfrm>
            <a:off x="566724" y="386675"/>
            <a:ext cx="7951076" cy="707886"/>
          </a:xfrm>
          <a:prstGeom prst="rect">
            <a:avLst/>
          </a:prstGeom>
        </p:spPr>
        <p:txBody>
          <a:bodyPr wrap="square">
            <a:spAutoFit/>
          </a:bodyPr>
          <a:lstStyle/>
          <a:p>
            <a:pPr marL="0" indent="0" algn="ctr">
              <a:buNone/>
            </a:pPr>
            <a:r>
              <a:rPr lang="en-GB" sz="4000" u="sng" dirty="0" smtClean="0">
                <a:solidFill>
                  <a:schemeClr val="bg2"/>
                </a:solidFill>
                <a:latin typeface="Letter-join 33" panose="02000805000000020003" pitchFamily="50" charset="0"/>
              </a:rPr>
              <a:t>Time to Talk</a:t>
            </a:r>
            <a:endParaRPr lang="en-GB" sz="1300" dirty="0">
              <a:solidFill>
                <a:schemeClr val="bg2"/>
              </a:solidFill>
              <a:latin typeface="Letterjoin-Air Plus 33" panose="02000805000000020003" pitchFamily="50" charset="0"/>
            </a:endParaRPr>
          </a:p>
        </p:txBody>
      </p:sp>
      <p:sp>
        <p:nvSpPr>
          <p:cNvPr id="2" name="Rectangle 1"/>
          <p:cNvSpPr/>
          <p:nvPr/>
        </p:nvSpPr>
        <p:spPr>
          <a:xfrm>
            <a:off x="821211" y="1293729"/>
            <a:ext cx="7598565" cy="3046988"/>
          </a:xfrm>
          <a:prstGeom prst="rect">
            <a:avLst/>
          </a:prstGeom>
        </p:spPr>
        <p:txBody>
          <a:bodyPr wrap="square">
            <a:spAutoFit/>
          </a:bodyPr>
          <a:lstStyle/>
          <a:p>
            <a:pPr marL="0" indent="0" algn="ctr">
              <a:buNone/>
            </a:pPr>
            <a:endParaRPr lang="en-GB" sz="2000" dirty="0">
              <a:solidFill>
                <a:schemeClr val="bg2"/>
              </a:solidFill>
              <a:latin typeface="Letter-join 33" panose="02000805000000020003" pitchFamily="50" charset="0"/>
            </a:endParaRPr>
          </a:p>
          <a:p>
            <a:r>
              <a:rPr lang="en-GB" sz="1600" dirty="0" smtClean="0">
                <a:solidFill>
                  <a:schemeClr val="bg2"/>
                </a:solidFill>
                <a:latin typeface="Letterjoin-Air Plus 33" panose="02000805000000020003" pitchFamily="50" charset="0"/>
              </a:rPr>
              <a:t>Speaking aloud develops important </a:t>
            </a:r>
            <a:r>
              <a:rPr lang="en-GB" sz="1600" dirty="0" err="1">
                <a:solidFill>
                  <a:schemeClr val="bg2"/>
                </a:solidFill>
                <a:latin typeface="Letterjoin-Air Plus 33" panose="02000805000000020003" pitchFamily="50" charset="0"/>
              </a:rPr>
              <a:t>oracy</a:t>
            </a:r>
            <a:r>
              <a:rPr lang="en-GB" sz="1600" dirty="0">
                <a:solidFill>
                  <a:schemeClr val="bg2"/>
                </a:solidFill>
                <a:latin typeface="Letterjoin-Air Plus 33" panose="02000805000000020003" pitchFamily="50" charset="0"/>
              </a:rPr>
              <a:t> and presentation skills, as well as </a:t>
            </a:r>
            <a:r>
              <a:rPr lang="en-GB" sz="1600" dirty="0" smtClean="0">
                <a:solidFill>
                  <a:schemeClr val="bg2"/>
                </a:solidFill>
                <a:latin typeface="Letterjoin-Air Plus 33" panose="02000805000000020003" pitchFamily="50" charset="0"/>
              </a:rPr>
              <a:t>builds children’s confidence. </a:t>
            </a:r>
          </a:p>
          <a:p>
            <a:endParaRPr lang="en-GB" sz="1600" dirty="0">
              <a:solidFill>
                <a:schemeClr val="bg2"/>
              </a:solidFill>
              <a:latin typeface="Letterjoin-Air Plus 33" panose="02000805000000020003" pitchFamily="50" charset="0"/>
            </a:endParaRPr>
          </a:p>
          <a:p>
            <a:r>
              <a:rPr lang="en-GB" sz="1600" dirty="0">
                <a:solidFill>
                  <a:schemeClr val="bg2"/>
                </a:solidFill>
                <a:latin typeface="Letterjoin-Air Plus 33" panose="02000805000000020003" pitchFamily="50" charset="0"/>
              </a:rPr>
              <a:t>Please support your child to prepare a short presentation at home on a </a:t>
            </a:r>
            <a:r>
              <a:rPr lang="en-GB" sz="1600" b="1" dirty="0">
                <a:solidFill>
                  <a:schemeClr val="bg2"/>
                </a:solidFill>
                <a:latin typeface="Letterjoin-Air Plus 33" panose="02000805000000020003" pitchFamily="50" charset="0"/>
              </a:rPr>
              <a:t>topic of their choice</a:t>
            </a:r>
            <a:r>
              <a:rPr lang="en-GB" sz="1600" dirty="0">
                <a:solidFill>
                  <a:schemeClr val="bg2"/>
                </a:solidFill>
                <a:latin typeface="Letterjoin-Air Plus 33" panose="02000805000000020003" pitchFamily="50" charset="0"/>
              </a:rPr>
              <a:t>. This could be a hobby, an interest, a pet—anything they know lots about and enjoy talking about.</a:t>
            </a:r>
          </a:p>
          <a:p>
            <a:pPr marL="0" indent="0" algn="ctr">
              <a:buNone/>
            </a:pPr>
            <a:endParaRPr lang="en-GB" sz="2000" dirty="0" smtClean="0">
              <a:solidFill>
                <a:schemeClr val="bg2"/>
              </a:solidFill>
              <a:latin typeface="Letter-join 33" panose="02000805000000020003" pitchFamily="50" charset="0"/>
            </a:endParaRPr>
          </a:p>
          <a:p>
            <a:pPr marL="0" indent="0" algn="ctr">
              <a:buNone/>
            </a:pPr>
            <a:r>
              <a:rPr lang="en-GB" sz="2000" dirty="0" smtClean="0">
                <a:solidFill>
                  <a:schemeClr val="bg2"/>
                </a:solidFill>
                <a:latin typeface="Letter-join 33" panose="02000805000000020003" pitchFamily="50" charset="0"/>
              </a:rPr>
              <a:t>Please do not bring valuable or sentimental props!</a:t>
            </a:r>
          </a:p>
        </p:txBody>
      </p:sp>
    </p:spTree>
    <p:extLst>
      <p:ext uri="{BB962C8B-B14F-4D97-AF65-F5344CB8AC3E}">
        <p14:creationId xmlns:p14="http://schemas.microsoft.com/office/powerpoint/2010/main" val="710678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47"/>
                                        </p:tgtEl>
                                        <p:attrNameLst>
                                          <p:attrName>style.visibility</p:attrName>
                                        </p:attrNameLst>
                                      </p:cBhvr>
                                      <p:to>
                                        <p:strVal val="visible"/>
                                      </p:to>
                                    </p:set>
                                    <p:animEffect transition="in" filter="fade">
                                      <p:cBhvr>
                                        <p:cTn id="7" dur="1000"/>
                                        <p:tgtEl>
                                          <p:spTgt spid="13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39"/>
        <p:cNvGrpSpPr/>
        <p:nvPr/>
      </p:nvGrpSpPr>
      <p:grpSpPr>
        <a:xfrm>
          <a:off x="0" y="0"/>
          <a:ext cx="0" cy="0"/>
          <a:chOff x="0" y="0"/>
          <a:chExt cx="0" cy="0"/>
        </a:xfrm>
      </p:grpSpPr>
      <p:sp>
        <p:nvSpPr>
          <p:cNvPr id="1343" name="Google Shape;1343;p70"/>
          <p:cNvSpPr/>
          <p:nvPr/>
        </p:nvSpPr>
        <p:spPr>
          <a:xfrm>
            <a:off x="5262000" y="4261863"/>
            <a:ext cx="1443650" cy="149475"/>
          </a:xfrm>
          <a:custGeom>
            <a:avLst/>
            <a:gdLst/>
            <a:ahLst/>
            <a:cxnLst/>
            <a:rect l="l" t="t" r="r" b="b"/>
            <a:pathLst>
              <a:path w="57746" h="5979" extrusionOk="0">
                <a:moveTo>
                  <a:pt x="45122" y="1"/>
                </a:moveTo>
                <a:cubicBezTo>
                  <a:pt x="43697" y="1"/>
                  <a:pt x="42440" y="1055"/>
                  <a:pt x="41567" y="2212"/>
                </a:cubicBezTo>
                <a:cubicBezTo>
                  <a:pt x="40947" y="3038"/>
                  <a:pt x="40328" y="4791"/>
                  <a:pt x="39135" y="4791"/>
                </a:cubicBezTo>
                <a:cubicBezTo>
                  <a:pt x="39034" y="4791"/>
                  <a:pt x="38928" y="4778"/>
                  <a:pt x="38819" y="4751"/>
                </a:cubicBezTo>
                <a:cubicBezTo>
                  <a:pt x="37504" y="4438"/>
                  <a:pt x="36907" y="2810"/>
                  <a:pt x="35951" y="1973"/>
                </a:cubicBezTo>
                <a:cubicBezTo>
                  <a:pt x="35224" y="1318"/>
                  <a:pt x="34319" y="1003"/>
                  <a:pt x="33414" y="1003"/>
                </a:cubicBezTo>
                <a:cubicBezTo>
                  <a:pt x="32441" y="1003"/>
                  <a:pt x="31466" y="1367"/>
                  <a:pt x="30708" y="2063"/>
                </a:cubicBezTo>
                <a:cubicBezTo>
                  <a:pt x="29752" y="2944"/>
                  <a:pt x="29080" y="4049"/>
                  <a:pt x="27871" y="4587"/>
                </a:cubicBezTo>
                <a:cubicBezTo>
                  <a:pt x="27373" y="4816"/>
                  <a:pt x="26838" y="4934"/>
                  <a:pt x="26313" y="4934"/>
                </a:cubicBezTo>
                <a:cubicBezTo>
                  <a:pt x="25294" y="4934"/>
                  <a:pt x="24315" y="4488"/>
                  <a:pt x="23733" y="3542"/>
                </a:cubicBezTo>
                <a:cubicBezTo>
                  <a:pt x="23240" y="2705"/>
                  <a:pt x="23016" y="1749"/>
                  <a:pt x="22076" y="1227"/>
                </a:cubicBezTo>
                <a:cubicBezTo>
                  <a:pt x="21628" y="970"/>
                  <a:pt x="21118" y="861"/>
                  <a:pt x="20604" y="861"/>
                </a:cubicBezTo>
                <a:cubicBezTo>
                  <a:pt x="20073" y="861"/>
                  <a:pt x="19537" y="977"/>
                  <a:pt x="19058" y="1167"/>
                </a:cubicBezTo>
                <a:cubicBezTo>
                  <a:pt x="17551" y="1770"/>
                  <a:pt x="15459" y="4271"/>
                  <a:pt x="13593" y="4271"/>
                </a:cubicBezTo>
                <a:cubicBezTo>
                  <a:pt x="13055" y="4271"/>
                  <a:pt x="12535" y="4063"/>
                  <a:pt x="12054" y="3542"/>
                </a:cubicBezTo>
                <a:cubicBezTo>
                  <a:pt x="11337" y="2780"/>
                  <a:pt x="11008" y="1719"/>
                  <a:pt x="10112" y="1092"/>
                </a:cubicBezTo>
                <a:cubicBezTo>
                  <a:pt x="9688" y="802"/>
                  <a:pt x="9227" y="676"/>
                  <a:pt x="8759" y="676"/>
                </a:cubicBezTo>
                <a:cubicBezTo>
                  <a:pt x="8239" y="676"/>
                  <a:pt x="7710" y="833"/>
                  <a:pt x="7214" y="1092"/>
                </a:cubicBezTo>
                <a:cubicBezTo>
                  <a:pt x="6049" y="1734"/>
                  <a:pt x="5332" y="2870"/>
                  <a:pt x="4302" y="3676"/>
                </a:cubicBezTo>
                <a:cubicBezTo>
                  <a:pt x="3836" y="4041"/>
                  <a:pt x="3205" y="4433"/>
                  <a:pt x="2590" y="4433"/>
                </a:cubicBezTo>
                <a:cubicBezTo>
                  <a:pt x="2299" y="4433"/>
                  <a:pt x="2012" y="4345"/>
                  <a:pt x="1748" y="4124"/>
                </a:cubicBezTo>
                <a:cubicBezTo>
                  <a:pt x="1165" y="3631"/>
                  <a:pt x="1091" y="2720"/>
                  <a:pt x="1031" y="2033"/>
                </a:cubicBezTo>
                <a:cubicBezTo>
                  <a:pt x="1009" y="1705"/>
                  <a:pt x="743" y="1540"/>
                  <a:pt x="491" y="1540"/>
                </a:cubicBezTo>
                <a:cubicBezTo>
                  <a:pt x="239" y="1540"/>
                  <a:pt x="0" y="1705"/>
                  <a:pt x="30" y="2033"/>
                </a:cubicBezTo>
                <a:cubicBezTo>
                  <a:pt x="167" y="3715"/>
                  <a:pt x="959" y="5449"/>
                  <a:pt x="2596" y="5449"/>
                </a:cubicBezTo>
                <a:cubicBezTo>
                  <a:pt x="2922" y="5449"/>
                  <a:pt x="3281" y="5380"/>
                  <a:pt x="3675" y="5229"/>
                </a:cubicBezTo>
                <a:cubicBezTo>
                  <a:pt x="5208" y="4623"/>
                  <a:pt x="7030" y="1756"/>
                  <a:pt x="8732" y="1756"/>
                </a:cubicBezTo>
                <a:cubicBezTo>
                  <a:pt x="9252" y="1756"/>
                  <a:pt x="9760" y="2024"/>
                  <a:pt x="10246" y="2705"/>
                </a:cubicBezTo>
                <a:cubicBezTo>
                  <a:pt x="10784" y="3452"/>
                  <a:pt x="11187" y="4333"/>
                  <a:pt x="12009" y="4826"/>
                </a:cubicBezTo>
                <a:cubicBezTo>
                  <a:pt x="12487" y="5120"/>
                  <a:pt x="13020" y="5244"/>
                  <a:pt x="13559" y="5244"/>
                </a:cubicBezTo>
                <a:cubicBezTo>
                  <a:pt x="14113" y="5244"/>
                  <a:pt x="14675" y="5113"/>
                  <a:pt x="15190" y="4901"/>
                </a:cubicBezTo>
                <a:cubicBezTo>
                  <a:pt x="16680" y="4290"/>
                  <a:pt x="18869" y="1880"/>
                  <a:pt x="20638" y="1880"/>
                </a:cubicBezTo>
                <a:cubicBezTo>
                  <a:pt x="21335" y="1880"/>
                  <a:pt x="21966" y="2254"/>
                  <a:pt x="22464" y="3258"/>
                </a:cubicBezTo>
                <a:cubicBezTo>
                  <a:pt x="22972" y="4288"/>
                  <a:pt x="23479" y="5110"/>
                  <a:pt x="24555" y="5618"/>
                </a:cubicBezTo>
                <a:cubicBezTo>
                  <a:pt x="25114" y="5863"/>
                  <a:pt x="25704" y="5978"/>
                  <a:pt x="26296" y="5978"/>
                </a:cubicBezTo>
                <a:cubicBezTo>
                  <a:pt x="26858" y="5978"/>
                  <a:pt x="27422" y="5874"/>
                  <a:pt x="27960" y="5677"/>
                </a:cubicBezTo>
                <a:cubicBezTo>
                  <a:pt x="29110" y="5244"/>
                  <a:pt x="29932" y="4438"/>
                  <a:pt x="30738" y="3542"/>
                </a:cubicBezTo>
                <a:cubicBezTo>
                  <a:pt x="31500" y="2697"/>
                  <a:pt x="32444" y="2012"/>
                  <a:pt x="33478" y="2012"/>
                </a:cubicBezTo>
                <a:cubicBezTo>
                  <a:pt x="33925" y="2012"/>
                  <a:pt x="34388" y="2139"/>
                  <a:pt x="34861" y="2436"/>
                </a:cubicBezTo>
                <a:cubicBezTo>
                  <a:pt x="36239" y="3286"/>
                  <a:pt x="37343" y="5899"/>
                  <a:pt x="39110" y="5899"/>
                </a:cubicBezTo>
                <a:cubicBezTo>
                  <a:pt x="39487" y="5899"/>
                  <a:pt x="39895" y="5780"/>
                  <a:pt x="40342" y="5498"/>
                </a:cubicBezTo>
                <a:cubicBezTo>
                  <a:pt x="41965" y="4487"/>
                  <a:pt x="42735" y="999"/>
                  <a:pt x="44943" y="999"/>
                </a:cubicBezTo>
                <a:cubicBezTo>
                  <a:pt x="45213" y="999"/>
                  <a:pt x="45505" y="1051"/>
                  <a:pt x="45823" y="1167"/>
                </a:cubicBezTo>
                <a:cubicBezTo>
                  <a:pt x="47914" y="1944"/>
                  <a:pt x="48572" y="4677"/>
                  <a:pt x="50603" y="5618"/>
                </a:cubicBezTo>
                <a:cubicBezTo>
                  <a:pt x="51141" y="5859"/>
                  <a:pt x="51667" y="5964"/>
                  <a:pt x="52177" y="5964"/>
                </a:cubicBezTo>
                <a:cubicBezTo>
                  <a:pt x="54259" y="5964"/>
                  <a:pt x="56082" y="4205"/>
                  <a:pt x="57414" y="2705"/>
                </a:cubicBezTo>
                <a:cubicBezTo>
                  <a:pt x="57746" y="2304"/>
                  <a:pt x="57393" y="1780"/>
                  <a:pt x="57021" y="1780"/>
                </a:cubicBezTo>
                <a:cubicBezTo>
                  <a:pt x="56909" y="1780"/>
                  <a:pt x="56794" y="1829"/>
                  <a:pt x="56697" y="1944"/>
                </a:cubicBezTo>
                <a:cubicBezTo>
                  <a:pt x="55477" y="3299"/>
                  <a:pt x="53828" y="4858"/>
                  <a:pt x="52125" y="4858"/>
                </a:cubicBezTo>
                <a:cubicBezTo>
                  <a:pt x="51388" y="4858"/>
                  <a:pt x="50642" y="4566"/>
                  <a:pt x="49916" y="3840"/>
                </a:cubicBezTo>
                <a:cubicBezTo>
                  <a:pt x="48721" y="2645"/>
                  <a:pt x="47914" y="913"/>
                  <a:pt x="46286" y="241"/>
                </a:cubicBezTo>
                <a:cubicBezTo>
                  <a:pt x="45889" y="75"/>
                  <a:pt x="45499" y="1"/>
                  <a:pt x="4512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344" name="Google Shape;1344;p70"/>
          <p:cNvGrpSpPr/>
          <p:nvPr/>
        </p:nvGrpSpPr>
        <p:grpSpPr>
          <a:xfrm rot="-1564537">
            <a:off x="6855077" y="4013920"/>
            <a:ext cx="495770" cy="567380"/>
            <a:chOff x="1244250" y="1474325"/>
            <a:chExt cx="1183700" cy="1354675"/>
          </a:xfrm>
        </p:grpSpPr>
        <p:sp>
          <p:nvSpPr>
            <p:cNvPr id="1345" name="Google Shape;1345;p70"/>
            <p:cNvSpPr/>
            <p:nvPr/>
          </p:nvSpPr>
          <p:spPr>
            <a:xfrm>
              <a:off x="1244250" y="1474325"/>
              <a:ext cx="1183700" cy="1354675"/>
            </a:xfrm>
            <a:custGeom>
              <a:avLst/>
              <a:gdLst/>
              <a:ahLst/>
              <a:cxnLst/>
              <a:rect l="l" t="t" r="r" b="b"/>
              <a:pathLst>
                <a:path w="47348" h="54187" extrusionOk="0">
                  <a:moveTo>
                    <a:pt x="15081" y="4209"/>
                  </a:moveTo>
                  <a:cubicBezTo>
                    <a:pt x="15169" y="4472"/>
                    <a:pt x="15344" y="4560"/>
                    <a:pt x="15432" y="4735"/>
                  </a:cubicBezTo>
                  <a:cubicBezTo>
                    <a:pt x="15432" y="4647"/>
                    <a:pt x="15344" y="4647"/>
                    <a:pt x="15344" y="4560"/>
                  </a:cubicBezTo>
                  <a:lnTo>
                    <a:pt x="15344" y="4560"/>
                  </a:lnTo>
                  <a:cubicBezTo>
                    <a:pt x="15607" y="4910"/>
                    <a:pt x="15870" y="5349"/>
                    <a:pt x="16221" y="5787"/>
                  </a:cubicBezTo>
                  <a:cubicBezTo>
                    <a:pt x="16659" y="6313"/>
                    <a:pt x="16923" y="6927"/>
                    <a:pt x="17361" y="7541"/>
                  </a:cubicBezTo>
                  <a:cubicBezTo>
                    <a:pt x="17799" y="8067"/>
                    <a:pt x="18238" y="8681"/>
                    <a:pt x="18676" y="9382"/>
                  </a:cubicBezTo>
                  <a:cubicBezTo>
                    <a:pt x="19553" y="10697"/>
                    <a:pt x="20430" y="11925"/>
                    <a:pt x="21307" y="13240"/>
                  </a:cubicBezTo>
                  <a:cubicBezTo>
                    <a:pt x="21920" y="13941"/>
                    <a:pt x="22359" y="14643"/>
                    <a:pt x="22797" y="15432"/>
                  </a:cubicBezTo>
                  <a:cubicBezTo>
                    <a:pt x="23323" y="16133"/>
                    <a:pt x="23849" y="17010"/>
                    <a:pt x="24375" y="17887"/>
                  </a:cubicBezTo>
                  <a:cubicBezTo>
                    <a:pt x="24989" y="18764"/>
                    <a:pt x="25515" y="19553"/>
                    <a:pt x="26041" y="20342"/>
                  </a:cubicBezTo>
                  <a:cubicBezTo>
                    <a:pt x="26567" y="21131"/>
                    <a:pt x="27181" y="22008"/>
                    <a:pt x="27707" y="22709"/>
                  </a:cubicBezTo>
                  <a:cubicBezTo>
                    <a:pt x="28058" y="23148"/>
                    <a:pt x="28233" y="23586"/>
                    <a:pt x="28584" y="24025"/>
                  </a:cubicBezTo>
                  <a:cubicBezTo>
                    <a:pt x="28672" y="24288"/>
                    <a:pt x="28935" y="24463"/>
                    <a:pt x="29022" y="24726"/>
                  </a:cubicBezTo>
                  <a:cubicBezTo>
                    <a:pt x="29812" y="25954"/>
                    <a:pt x="30513" y="27093"/>
                    <a:pt x="31302" y="28233"/>
                  </a:cubicBezTo>
                  <a:cubicBezTo>
                    <a:pt x="32091" y="29285"/>
                    <a:pt x="32705" y="30338"/>
                    <a:pt x="33494" y="31390"/>
                  </a:cubicBezTo>
                  <a:cubicBezTo>
                    <a:pt x="34196" y="32530"/>
                    <a:pt x="34722" y="33494"/>
                    <a:pt x="35335" y="34459"/>
                  </a:cubicBezTo>
                  <a:cubicBezTo>
                    <a:pt x="36037" y="35598"/>
                    <a:pt x="36826" y="36651"/>
                    <a:pt x="37440" y="37615"/>
                  </a:cubicBezTo>
                  <a:cubicBezTo>
                    <a:pt x="38141" y="38492"/>
                    <a:pt x="38755" y="39544"/>
                    <a:pt x="39456" y="40509"/>
                  </a:cubicBezTo>
                  <a:cubicBezTo>
                    <a:pt x="39895" y="41298"/>
                    <a:pt x="40333" y="41911"/>
                    <a:pt x="40772" y="42701"/>
                  </a:cubicBezTo>
                  <a:cubicBezTo>
                    <a:pt x="41035" y="43139"/>
                    <a:pt x="41298" y="43490"/>
                    <a:pt x="41473" y="43928"/>
                  </a:cubicBezTo>
                  <a:cubicBezTo>
                    <a:pt x="41736" y="44191"/>
                    <a:pt x="41911" y="44630"/>
                    <a:pt x="42174" y="45068"/>
                  </a:cubicBezTo>
                  <a:lnTo>
                    <a:pt x="43490" y="47435"/>
                  </a:lnTo>
                  <a:cubicBezTo>
                    <a:pt x="43665" y="47698"/>
                    <a:pt x="43840" y="48137"/>
                    <a:pt x="44016" y="48487"/>
                  </a:cubicBezTo>
                  <a:cubicBezTo>
                    <a:pt x="44191" y="48838"/>
                    <a:pt x="44366" y="49277"/>
                    <a:pt x="44454" y="49627"/>
                  </a:cubicBezTo>
                  <a:cubicBezTo>
                    <a:pt x="44630" y="49890"/>
                    <a:pt x="44717" y="50241"/>
                    <a:pt x="44717" y="50679"/>
                  </a:cubicBezTo>
                  <a:lnTo>
                    <a:pt x="44717" y="51206"/>
                  </a:lnTo>
                  <a:cubicBezTo>
                    <a:pt x="44630" y="51206"/>
                    <a:pt x="44630" y="51381"/>
                    <a:pt x="44542" y="51381"/>
                  </a:cubicBezTo>
                  <a:cubicBezTo>
                    <a:pt x="44279" y="51381"/>
                    <a:pt x="43928" y="51206"/>
                    <a:pt x="43577" y="51118"/>
                  </a:cubicBezTo>
                  <a:cubicBezTo>
                    <a:pt x="43402" y="51118"/>
                    <a:pt x="43227" y="51030"/>
                    <a:pt x="43051" y="51030"/>
                  </a:cubicBezTo>
                  <a:cubicBezTo>
                    <a:pt x="42788" y="51030"/>
                    <a:pt x="42613" y="50942"/>
                    <a:pt x="42350" y="50942"/>
                  </a:cubicBezTo>
                  <a:lnTo>
                    <a:pt x="42262" y="50942"/>
                  </a:lnTo>
                  <a:lnTo>
                    <a:pt x="42613" y="49627"/>
                  </a:lnTo>
                  <a:cubicBezTo>
                    <a:pt x="42613" y="49277"/>
                    <a:pt x="42613" y="48926"/>
                    <a:pt x="42525" y="48575"/>
                  </a:cubicBezTo>
                  <a:cubicBezTo>
                    <a:pt x="42350" y="48400"/>
                    <a:pt x="42262" y="48312"/>
                    <a:pt x="42174" y="48137"/>
                  </a:cubicBezTo>
                  <a:cubicBezTo>
                    <a:pt x="42087" y="48049"/>
                    <a:pt x="41911" y="47961"/>
                    <a:pt x="41736" y="47961"/>
                  </a:cubicBezTo>
                  <a:cubicBezTo>
                    <a:pt x="41596" y="47909"/>
                    <a:pt x="41455" y="47884"/>
                    <a:pt x="41319" y="47884"/>
                  </a:cubicBezTo>
                  <a:cubicBezTo>
                    <a:pt x="40772" y="47884"/>
                    <a:pt x="40281" y="48277"/>
                    <a:pt x="40070" y="48838"/>
                  </a:cubicBezTo>
                  <a:cubicBezTo>
                    <a:pt x="39982" y="49277"/>
                    <a:pt x="39895" y="49803"/>
                    <a:pt x="39719" y="50241"/>
                  </a:cubicBezTo>
                  <a:cubicBezTo>
                    <a:pt x="39544" y="50241"/>
                    <a:pt x="39456" y="50153"/>
                    <a:pt x="39193" y="50153"/>
                  </a:cubicBezTo>
                  <a:cubicBezTo>
                    <a:pt x="38843" y="50066"/>
                    <a:pt x="38404" y="50066"/>
                    <a:pt x="37966" y="49890"/>
                  </a:cubicBezTo>
                  <a:cubicBezTo>
                    <a:pt x="38229" y="49189"/>
                    <a:pt x="38317" y="48400"/>
                    <a:pt x="38404" y="47523"/>
                  </a:cubicBezTo>
                  <a:cubicBezTo>
                    <a:pt x="38404" y="47172"/>
                    <a:pt x="38317" y="46734"/>
                    <a:pt x="38141" y="46558"/>
                  </a:cubicBezTo>
                  <a:lnTo>
                    <a:pt x="37966" y="46383"/>
                  </a:lnTo>
                  <a:cubicBezTo>
                    <a:pt x="37790" y="46208"/>
                    <a:pt x="37527" y="46120"/>
                    <a:pt x="37264" y="46120"/>
                  </a:cubicBezTo>
                  <a:cubicBezTo>
                    <a:pt x="36826" y="46120"/>
                    <a:pt x="36475" y="46208"/>
                    <a:pt x="36212" y="46383"/>
                  </a:cubicBezTo>
                  <a:cubicBezTo>
                    <a:pt x="35949" y="46646"/>
                    <a:pt x="35774" y="46997"/>
                    <a:pt x="35774" y="47260"/>
                  </a:cubicBezTo>
                  <a:cubicBezTo>
                    <a:pt x="35774" y="47874"/>
                    <a:pt x="35686" y="48312"/>
                    <a:pt x="35598" y="48838"/>
                  </a:cubicBezTo>
                  <a:cubicBezTo>
                    <a:pt x="35598" y="49014"/>
                    <a:pt x="35511" y="49189"/>
                    <a:pt x="35511" y="49364"/>
                  </a:cubicBezTo>
                  <a:cubicBezTo>
                    <a:pt x="35072" y="49277"/>
                    <a:pt x="34722" y="49277"/>
                    <a:pt x="34283" y="49189"/>
                  </a:cubicBezTo>
                  <a:cubicBezTo>
                    <a:pt x="33757" y="49014"/>
                    <a:pt x="33319" y="48926"/>
                    <a:pt x="32705" y="48838"/>
                  </a:cubicBezTo>
                  <a:lnTo>
                    <a:pt x="32530" y="48838"/>
                  </a:lnTo>
                  <a:cubicBezTo>
                    <a:pt x="32617" y="48750"/>
                    <a:pt x="32617" y="48575"/>
                    <a:pt x="32705" y="48487"/>
                  </a:cubicBezTo>
                  <a:cubicBezTo>
                    <a:pt x="32968" y="47961"/>
                    <a:pt x="33406" y="47523"/>
                    <a:pt x="33757" y="47085"/>
                  </a:cubicBezTo>
                  <a:cubicBezTo>
                    <a:pt x="34196" y="46558"/>
                    <a:pt x="33933" y="45769"/>
                    <a:pt x="33494" y="45331"/>
                  </a:cubicBezTo>
                  <a:lnTo>
                    <a:pt x="33406" y="45243"/>
                  </a:lnTo>
                  <a:cubicBezTo>
                    <a:pt x="33143" y="45046"/>
                    <a:pt x="32880" y="44947"/>
                    <a:pt x="32654" y="44947"/>
                  </a:cubicBezTo>
                  <a:cubicBezTo>
                    <a:pt x="32579" y="44947"/>
                    <a:pt x="32508" y="44958"/>
                    <a:pt x="32442" y="44980"/>
                  </a:cubicBezTo>
                  <a:cubicBezTo>
                    <a:pt x="32004" y="45068"/>
                    <a:pt x="31741" y="45243"/>
                    <a:pt x="31565" y="45506"/>
                  </a:cubicBezTo>
                  <a:cubicBezTo>
                    <a:pt x="31214" y="45945"/>
                    <a:pt x="30864" y="46295"/>
                    <a:pt x="30688" y="46734"/>
                  </a:cubicBezTo>
                  <a:cubicBezTo>
                    <a:pt x="30338" y="47172"/>
                    <a:pt x="30250" y="47611"/>
                    <a:pt x="29987" y="48049"/>
                  </a:cubicBezTo>
                  <a:cubicBezTo>
                    <a:pt x="29987" y="48137"/>
                    <a:pt x="29899" y="48137"/>
                    <a:pt x="29899" y="48312"/>
                  </a:cubicBezTo>
                  <a:cubicBezTo>
                    <a:pt x="29636" y="48137"/>
                    <a:pt x="29373" y="48137"/>
                    <a:pt x="29110" y="48049"/>
                  </a:cubicBezTo>
                  <a:cubicBezTo>
                    <a:pt x="28496" y="47961"/>
                    <a:pt x="27883" y="47874"/>
                    <a:pt x="27356" y="47611"/>
                  </a:cubicBezTo>
                  <a:cubicBezTo>
                    <a:pt x="27444" y="47435"/>
                    <a:pt x="27444" y="47172"/>
                    <a:pt x="27620" y="46997"/>
                  </a:cubicBezTo>
                  <a:cubicBezTo>
                    <a:pt x="27707" y="46383"/>
                    <a:pt x="27883" y="45945"/>
                    <a:pt x="28058" y="45419"/>
                  </a:cubicBezTo>
                  <a:cubicBezTo>
                    <a:pt x="28233" y="44893"/>
                    <a:pt x="28058" y="44366"/>
                    <a:pt x="27707" y="44016"/>
                  </a:cubicBezTo>
                  <a:cubicBezTo>
                    <a:pt x="27620" y="43928"/>
                    <a:pt x="27444" y="43928"/>
                    <a:pt x="27269" y="43753"/>
                  </a:cubicBezTo>
                  <a:cubicBezTo>
                    <a:pt x="27163" y="43726"/>
                    <a:pt x="27057" y="43714"/>
                    <a:pt x="26953" y="43714"/>
                  </a:cubicBezTo>
                  <a:cubicBezTo>
                    <a:pt x="26366" y="43714"/>
                    <a:pt x="25826" y="44108"/>
                    <a:pt x="25603" y="44630"/>
                  </a:cubicBezTo>
                  <a:cubicBezTo>
                    <a:pt x="25515" y="45243"/>
                    <a:pt x="25252" y="45682"/>
                    <a:pt x="25164" y="46208"/>
                  </a:cubicBezTo>
                  <a:cubicBezTo>
                    <a:pt x="25077" y="46383"/>
                    <a:pt x="25077" y="46734"/>
                    <a:pt x="24989" y="46997"/>
                  </a:cubicBezTo>
                  <a:cubicBezTo>
                    <a:pt x="24375" y="46734"/>
                    <a:pt x="23937" y="46646"/>
                    <a:pt x="23411" y="46558"/>
                  </a:cubicBezTo>
                  <a:cubicBezTo>
                    <a:pt x="22797" y="46383"/>
                    <a:pt x="22096" y="46208"/>
                    <a:pt x="21482" y="46120"/>
                  </a:cubicBezTo>
                  <a:cubicBezTo>
                    <a:pt x="21657" y="45682"/>
                    <a:pt x="22008" y="45243"/>
                    <a:pt x="22183" y="44805"/>
                  </a:cubicBezTo>
                  <a:cubicBezTo>
                    <a:pt x="22446" y="44454"/>
                    <a:pt x="22534" y="44103"/>
                    <a:pt x="22446" y="43753"/>
                  </a:cubicBezTo>
                  <a:cubicBezTo>
                    <a:pt x="22359" y="43490"/>
                    <a:pt x="22183" y="43227"/>
                    <a:pt x="22008" y="43051"/>
                  </a:cubicBezTo>
                  <a:cubicBezTo>
                    <a:pt x="22008" y="43051"/>
                    <a:pt x="22008" y="42876"/>
                    <a:pt x="21920" y="42876"/>
                  </a:cubicBezTo>
                  <a:cubicBezTo>
                    <a:pt x="21664" y="42748"/>
                    <a:pt x="21407" y="42666"/>
                    <a:pt x="21150" y="42666"/>
                  </a:cubicBezTo>
                  <a:cubicBezTo>
                    <a:pt x="21056" y="42666"/>
                    <a:pt x="20962" y="42677"/>
                    <a:pt x="20868" y="42701"/>
                  </a:cubicBezTo>
                  <a:cubicBezTo>
                    <a:pt x="20605" y="42701"/>
                    <a:pt x="20167" y="42876"/>
                    <a:pt x="19991" y="43227"/>
                  </a:cubicBezTo>
                  <a:cubicBezTo>
                    <a:pt x="19816" y="43577"/>
                    <a:pt x="19553" y="44016"/>
                    <a:pt x="19378" y="44454"/>
                  </a:cubicBezTo>
                  <a:cubicBezTo>
                    <a:pt x="19290" y="44805"/>
                    <a:pt x="19027" y="44980"/>
                    <a:pt x="18939" y="45331"/>
                  </a:cubicBezTo>
                  <a:lnTo>
                    <a:pt x="17624" y="44980"/>
                  </a:lnTo>
                  <a:cubicBezTo>
                    <a:pt x="17361" y="44893"/>
                    <a:pt x="17098" y="44893"/>
                    <a:pt x="16835" y="44805"/>
                  </a:cubicBezTo>
                  <a:lnTo>
                    <a:pt x="16835" y="44630"/>
                  </a:lnTo>
                  <a:cubicBezTo>
                    <a:pt x="17186" y="44103"/>
                    <a:pt x="17361" y="43490"/>
                    <a:pt x="17712" y="42876"/>
                  </a:cubicBezTo>
                  <a:cubicBezTo>
                    <a:pt x="17799" y="42613"/>
                    <a:pt x="17712" y="42262"/>
                    <a:pt x="17624" y="41911"/>
                  </a:cubicBezTo>
                  <a:cubicBezTo>
                    <a:pt x="17536" y="41736"/>
                    <a:pt x="17361" y="41561"/>
                    <a:pt x="17273" y="41473"/>
                  </a:cubicBezTo>
                  <a:cubicBezTo>
                    <a:pt x="17186" y="41298"/>
                    <a:pt x="17098" y="41298"/>
                    <a:pt x="16835" y="41122"/>
                  </a:cubicBezTo>
                  <a:cubicBezTo>
                    <a:pt x="16741" y="41099"/>
                    <a:pt x="16653" y="41088"/>
                    <a:pt x="16568" y="41088"/>
                  </a:cubicBezTo>
                  <a:cubicBezTo>
                    <a:pt x="16337" y="41088"/>
                    <a:pt x="16127" y="41169"/>
                    <a:pt x="15870" y="41298"/>
                  </a:cubicBezTo>
                  <a:cubicBezTo>
                    <a:pt x="15783" y="41385"/>
                    <a:pt x="15607" y="41385"/>
                    <a:pt x="15520" y="41473"/>
                  </a:cubicBezTo>
                  <a:cubicBezTo>
                    <a:pt x="15344" y="41561"/>
                    <a:pt x="15169" y="41824"/>
                    <a:pt x="15081" y="41999"/>
                  </a:cubicBezTo>
                  <a:cubicBezTo>
                    <a:pt x="14906" y="42350"/>
                    <a:pt x="14731" y="42788"/>
                    <a:pt x="14555" y="43139"/>
                  </a:cubicBezTo>
                  <a:cubicBezTo>
                    <a:pt x="14292" y="43490"/>
                    <a:pt x="14204" y="43665"/>
                    <a:pt x="14117" y="44016"/>
                  </a:cubicBezTo>
                  <a:cubicBezTo>
                    <a:pt x="13591" y="43928"/>
                    <a:pt x="12889" y="43665"/>
                    <a:pt x="12275" y="43577"/>
                  </a:cubicBezTo>
                  <a:cubicBezTo>
                    <a:pt x="12275" y="43490"/>
                    <a:pt x="12100" y="43490"/>
                    <a:pt x="12012" y="43490"/>
                  </a:cubicBezTo>
                  <a:cubicBezTo>
                    <a:pt x="12363" y="42876"/>
                    <a:pt x="12539" y="42438"/>
                    <a:pt x="12802" y="41999"/>
                  </a:cubicBezTo>
                  <a:cubicBezTo>
                    <a:pt x="12802" y="41911"/>
                    <a:pt x="12802" y="41824"/>
                    <a:pt x="12889" y="41736"/>
                  </a:cubicBezTo>
                  <a:lnTo>
                    <a:pt x="12889" y="41035"/>
                  </a:lnTo>
                  <a:cubicBezTo>
                    <a:pt x="12802" y="40684"/>
                    <a:pt x="12714" y="40509"/>
                    <a:pt x="12451" y="40245"/>
                  </a:cubicBezTo>
                  <a:lnTo>
                    <a:pt x="12363" y="40158"/>
                  </a:lnTo>
                  <a:cubicBezTo>
                    <a:pt x="12115" y="40034"/>
                    <a:pt x="11867" y="39910"/>
                    <a:pt x="11650" y="39910"/>
                  </a:cubicBezTo>
                  <a:cubicBezTo>
                    <a:pt x="11560" y="39910"/>
                    <a:pt x="11476" y="39931"/>
                    <a:pt x="11399" y="39982"/>
                  </a:cubicBezTo>
                  <a:cubicBezTo>
                    <a:pt x="11048" y="39982"/>
                    <a:pt x="10610" y="40158"/>
                    <a:pt x="10522" y="40509"/>
                  </a:cubicBezTo>
                  <a:cubicBezTo>
                    <a:pt x="10259" y="40859"/>
                    <a:pt x="10171" y="41298"/>
                    <a:pt x="9908" y="41561"/>
                  </a:cubicBezTo>
                  <a:cubicBezTo>
                    <a:pt x="9820" y="41911"/>
                    <a:pt x="9645" y="42262"/>
                    <a:pt x="9382" y="42701"/>
                  </a:cubicBezTo>
                  <a:cubicBezTo>
                    <a:pt x="9294" y="42613"/>
                    <a:pt x="9207" y="42613"/>
                    <a:pt x="9031" y="42613"/>
                  </a:cubicBezTo>
                  <a:cubicBezTo>
                    <a:pt x="8418" y="42438"/>
                    <a:pt x="7716" y="42262"/>
                    <a:pt x="7190" y="42174"/>
                  </a:cubicBezTo>
                  <a:lnTo>
                    <a:pt x="7190" y="41911"/>
                  </a:lnTo>
                  <a:cubicBezTo>
                    <a:pt x="7453" y="41122"/>
                    <a:pt x="7628" y="40509"/>
                    <a:pt x="7979" y="39719"/>
                  </a:cubicBezTo>
                  <a:cubicBezTo>
                    <a:pt x="8242" y="39193"/>
                    <a:pt x="7979" y="38667"/>
                    <a:pt x="7628" y="38317"/>
                  </a:cubicBezTo>
                  <a:cubicBezTo>
                    <a:pt x="7541" y="38229"/>
                    <a:pt x="7453" y="38053"/>
                    <a:pt x="7190" y="38053"/>
                  </a:cubicBezTo>
                  <a:cubicBezTo>
                    <a:pt x="7120" y="38030"/>
                    <a:pt x="7043" y="38019"/>
                    <a:pt x="6961" y="38019"/>
                  </a:cubicBezTo>
                  <a:cubicBezTo>
                    <a:pt x="6739" y="38019"/>
                    <a:pt x="6482" y="38100"/>
                    <a:pt x="6226" y="38229"/>
                  </a:cubicBezTo>
                  <a:cubicBezTo>
                    <a:pt x="5875" y="38317"/>
                    <a:pt x="5699" y="38667"/>
                    <a:pt x="5612" y="38930"/>
                  </a:cubicBezTo>
                  <a:cubicBezTo>
                    <a:pt x="5349" y="39369"/>
                    <a:pt x="5173" y="39807"/>
                    <a:pt x="4998" y="40421"/>
                  </a:cubicBezTo>
                  <a:cubicBezTo>
                    <a:pt x="4910" y="40684"/>
                    <a:pt x="4910" y="41122"/>
                    <a:pt x="4823" y="41473"/>
                  </a:cubicBezTo>
                  <a:lnTo>
                    <a:pt x="4647" y="41473"/>
                  </a:lnTo>
                  <a:lnTo>
                    <a:pt x="3332" y="41122"/>
                  </a:lnTo>
                  <a:cubicBezTo>
                    <a:pt x="3244" y="41122"/>
                    <a:pt x="3244" y="41035"/>
                    <a:pt x="3157" y="41035"/>
                  </a:cubicBezTo>
                  <a:lnTo>
                    <a:pt x="2806" y="40684"/>
                  </a:lnTo>
                  <a:cubicBezTo>
                    <a:pt x="2806" y="40509"/>
                    <a:pt x="2894" y="40421"/>
                    <a:pt x="2894" y="40158"/>
                  </a:cubicBezTo>
                  <a:cubicBezTo>
                    <a:pt x="2894" y="39982"/>
                    <a:pt x="3069" y="39719"/>
                    <a:pt x="3069" y="39544"/>
                  </a:cubicBezTo>
                  <a:cubicBezTo>
                    <a:pt x="3069" y="39106"/>
                    <a:pt x="3244" y="38667"/>
                    <a:pt x="3332" y="38229"/>
                  </a:cubicBezTo>
                  <a:cubicBezTo>
                    <a:pt x="3507" y="37966"/>
                    <a:pt x="3507" y="37878"/>
                    <a:pt x="3595" y="37615"/>
                  </a:cubicBezTo>
                  <a:lnTo>
                    <a:pt x="3595" y="37615"/>
                  </a:lnTo>
                  <a:cubicBezTo>
                    <a:pt x="3595" y="37790"/>
                    <a:pt x="3507" y="37878"/>
                    <a:pt x="3507" y="37966"/>
                  </a:cubicBezTo>
                  <a:cubicBezTo>
                    <a:pt x="3770" y="37177"/>
                    <a:pt x="4034" y="36475"/>
                    <a:pt x="4209" y="35598"/>
                  </a:cubicBezTo>
                  <a:lnTo>
                    <a:pt x="4910" y="33231"/>
                  </a:lnTo>
                  <a:lnTo>
                    <a:pt x="5612" y="30951"/>
                  </a:lnTo>
                  <a:lnTo>
                    <a:pt x="6226" y="28672"/>
                  </a:lnTo>
                  <a:cubicBezTo>
                    <a:pt x="6489" y="28233"/>
                    <a:pt x="6664" y="27707"/>
                    <a:pt x="6752" y="27269"/>
                  </a:cubicBezTo>
                  <a:cubicBezTo>
                    <a:pt x="6927" y="26830"/>
                    <a:pt x="7102" y="26217"/>
                    <a:pt x="7190" y="25778"/>
                  </a:cubicBezTo>
                  <a:cubicBezTo>
                    <a:pt x="7453" y="24901"/>
                    <a:pt x="7804" y="23937"/>
                    <a:pt x="8067" y="23060"/>
                  </a:cubicBezTo>
                  <a:lnTo>
                    <a:pt x="8768" y="21131"/>
                  </a:lnTo>
                  <a:cubicBezTo>
                    <a:pt x="9207" y="20079"/>
                    <a:pt x="9557" y="19202"/>
                    <a:pt x="9820" y="18238"/>
                  </a:cubicBezTo>
                  <a:cubicBezTo>
                    <a:pt x="10171" y="17361"/>
                    <a:pt x="10434" y="16484"/>
                    <a:pt x="10697" y="15607"/>
                  </a:cubicBezTo>
                  <a:cubicBezTo>
                    <a:pt x="11048" y="14643"/>
                    <a:pt x="11486" y="13766"/>
                    <a:pt x="11837" y="12802"/>
                  </a:cubicBezTo>
                  <a:cubicBezTo>
                    <a:pt x="12188" y="11662"/>
                    <a:pt x="12626" y="10610"/>
                    <a:pt x="12977" y="9470"/>
                  </a:cubicBezTo>
                  <a:cubicBezTo>
                    <a:pt x="13415" y="8418"/>
                    <a:pt x="13766" y="7365"/>
                    <a:pt x="14204" y="6313"/>
                  </a:cubicBezTo>
                  <a:cubicBezTo>
                    <a:pt x="14555" y="5612"/>
                    <a:pt x="14906" y="4910"/>
                    <a:pt x="15081" y="4209"/>
                  </a:cubicBezTo>
                  <a:close/>
                  <a:moveTo>
                    <a:pt x="14643" y="0"/>
                  </a:moveTo>
                  <a:cubicBezTo>
                    <a:pt x="14467" y="0"/>
                    <a:pt x="14204" y="0"/>
                    <a:pt x="14029" y="176"/>
                  </a:cubicBezTo>
                  <a:cubicBezTo>
                    <a:pt x="13941" y="176"/>
                    <a:pt x="13766" y="263"/>
                    <a:pt x="13678" y="351"/>
                  </a:cubicBezTo>
                  <a:cubicBezTo>
                    <a:pt x="13328" y="702"/>
                    <a:pt x="13152" y="1140"/>
                    <a:pt x="13240" y="1578"/>
                  </a:cubicBezTo>
                  <a:cubicBezTo>
                    <a:pt x="12802" y="2806"/>
                    <a:pt x="12275" y="3946"/>
                    <a:pt x="11837" y="5173"/>
                  </a:cubicBezTo>
                  <a:cubicBezTo>
                    <a:pt x="11311" y="6489"/>
                    <a:pt x="10873" y="7891"/>
                    <a:pt x="10259" y="9207"/>
                  </a:cubicBezTo>
                  <a:cubicBezTo>
                    <a:pt x="9996" y="9908"/>
                    <a:pt x="9733" y="10522"/>
                    <a:pt x="9557" y="11223"/>
                  </a:cubicBezTo>
                  <a:cubicBezTo>
                    <a:pt x="9207" y="11837"/>
                    <a:pt x="8944" y="12451"/>
                    <a:pt x="8768" y="13065"/>
                  </a:cubicBezTo>
                  <a:cubicBezTo>
                    <a:pt x="8505" y="13854"/>
                    <a:pt x="8242" y="14643"/>
                    <a:pt x="7979" y="15344"/>
                  </a:cubicBezTo>
                  <a:cubicBezTo>
                    <a:pt x="7891" y="16046"/>
                    <a:pt x="7628" y="16660"/>
                    <a:pt x="7453" y="17273"/>
                  </a:cubicBezTo>
                  <a:cubicBezTo>
                    <a:pt x="7453" y="17449"/>
                    <a:pt x="7365" y="17536"/>
                    <a:pt x="7365" y="17712"/>
                  </a:cubicBezTo>
                  <a:cubicBezTo>
                    <a:pt x="7102" y="18238"/>
                    <a:pt x="6927" y="18852"/>
                    <a:pt x="6664" y="19465"/>
                  </a:cubicBezTo>
                  <a:cubicBezTo>
                    <a:pt x="6313" y="20079"/>
                    <a:pt x="6138" y="20868"/>
                    <a:pt x="5875" y="21482"/>
                  </a:cubicBezTo>
                  <a:cubicBezTo>
                    <a:pt x="5699" y="22359"/>
                    <a:pt x="5349" y="23411"/>
                    <a:pt x="4998" y="24288"/>
                  </a:cubicBezTo>
                  <a:cubicBezTo>
                    <a:pt x="4735" y="25164"/>
                    <a:pt x="4472" y="26041"/>
                    <a:pt x="4121" y="26918"/>
                  </a:cubicBezTo>
                  <a:cubicBezTo>
                    <a:pt x="3858" y="27795"/>
                    <a:pt x="3507" y="28672"/>
                    <a:pt x="3244" y="29549"/>
                  </a:cubicBezTo>
                  <a:cubicBezTo>
                    <a:pt x="2981" y="30250"/>
                    <a:pt x="2718" y="31127"/>
                    <a:pt x="2543" y="31916"/>
                  </a:cubicBezTo>
                  <a:cubicBezTo>
                    <a:pt x="2192" y="32793"/>
                    <a:pt x="1929" y="33582"/>
                    <a:pt x="1754" y="34459"/>
                  </a:cubicBezTo>
                  <a:cubicBezTo>
                    <a:pt x="1491" y="35335"/>
                    <a:pt x="1315" y="36125"/>
                    <a:pt x="1052" y="36826"/>
                  </a:cubicBezTo>
                  <a:cubicBezTo>
                    <a:pt x="1052" y="37089"/>
                    <a:pt x="965" y="37440"/>
                    <a:pt x="877" y="37615"/>
                  </a:cubicBezTo>
                  <a:cubicBezTo>
                    <a:pt x="614" y="38053"/>
                    <a:pt x="526" y="38492"/>
                    <a:pt x="439" y="38930"/>
                  </a:cubicBezTo>
                  <a:cubicBezTo>
                    <a:pt x="351" y="39281"/>
                    <a:pt x="351" y="39719"/>
                    <a:pt x="176" y="40070"/>
                  </a:cubicBezTo>
                  <a:cubicBezTo>
                    <a:pt x="88" y="40245"/>
                    <a:pt x="0" y="40596"/>
                    <a:pt x="88" y="40947"/>
                  </a:cubicBezTo>
                  <a:cubicBezTo>
                    <a:pt x="0" y="41122"/>
                    <a:pt x="0" y="41210"/>
                    <a:pt x="0" y="41473"/>
                  </a:cubicBezTo>
                  <a:cubicBezTo>
                    <a:pt x="88" y="41561"/>
                    <a:pt x="88" y="41648"/>
                    <a:pt x="88" y="41824"/>
                  </a:cubicBezTo>
                  <a:cubicBezTo>
                    <a:pt x="88" y="41999"/>
                    <a:pt x="176" y="42262"/>
                    <a:pt x="439" y="42350"/>
                  </a:cubicBezTo>
                  <a:lnTo>
                    <a:pt x="1140" y="43139"/>
                  </a:lnTo>
                  <a:cubicBezTo>
                    <a:pt x="1403" y="43314"/>
                    <a:pt x="1754" y="43577"/>
                    <a:pt x="2017" y="43665"/>
                  </a:cubicBezTo>
                  <a:cubicBezTo>
                    <a:pt x="2718" y="44016"/>
                    <a:pt x="3332" y="44103"/>
                    <a:pt x="4034" y="44279"/>
                  </a:cubicBezTo>
                  <a:cubicBezTo>
                    <a:pt x="4472" y="44454"/>
                    <a:pt x="4998" y="44630"/>
                    <a:pt x="5524" y="44717"/>
                  </a:cubicBezTo>
                  <a:cubicBezTo>
                    <a:pt x="6226" y="44893"/>
                    <a:pt x="6839" y="45068"/>
                    <a:pt x="7541" y="45156"/>
                  </a:cubicBezTo>
                  <a:cubicBezTo>
                    <a:pt x="10259" y="45769"/>
                    <a:pt x="12889" y="46295"/>
                    <a:pt x="15520" y="47085"/>
                  </a:cubicBezTo>
                  <a:cubicBezTo>
                    <a:pt x="16046" y="47260"/>
                    <a:pt x="16747" y="47523"/>
                    <a:pt x="17273" y="47611"/>
                  </a:cubicBezTo>
                  <a:cubicBezTo>
                    <a:pt x="17975" y="47786"/>
                    <a:pt x="18501" y="47961"/>
                    <a:pt x="19115" y="48137"/>
                  </a:cubicBezTo>
                  <a:cubicBezTo>
                    <a:pt x="20430" y="48575"/>
                    <a:pt x="21745" y="48838"/>
                    <a:pt x="23060" y="49189"/>
                  </a:cubicBezTo>
                  <a:cubicBezTo>
                    <a:pt x="24375" y="49364"/>
                    <a:pt x="25691" y="49803"/>
                    <a:pt x="27006" y="50241"/>
                  </a:cubicBezTo>
                  <a:cubicBezTo>
                    <a:pt x="27620" y="50329"/>
                    <a:pt x="28233" y="50592"/>
                    <a:pt x="28935" y="50679"/>
                  </a:cubicBezTo>
                  <a:cubicBezTo>
                    <a:pt x="29548" y="50767"/>
                    <a:pt x="30162" y="51030"/>
                    <a:pt x="30776" y="51118"/>
                  </a:cubicBezTo>
                  <a:lnTo>
                    <a:pt x="32442" y="51469"/>
                  </a:lnTo>
                  <a:cubicBezTo>
                    <a:pt x="32968" y="51556"/>
                    <a:pt x="33406" y="51644"/>
                    <a:pt x="33933" y="51819"/>
                  </a:cubicBezTo>
                  <a:cubicBezTo>
                    <a:pt x="34809" y="51995"/>
                    <a:pt x="35686" y="52258"/>
                    <a:pt x="36563" y="52345"/>
                  </a:cubicBezTo>
                  <a:cubicBezTo>
                    <a:pt x="37352" y="52433"/>
                    <a:pt x="38053" y="52696"/>
                    <a:pt x="38755" y="52784"/>
                  </a:cubicBezTo>
                  <a:lnTo>
                    <a:pt x="39018" y="52784"/>
                  </a:lnTo>
                  <a:cubicBezTo>
                    <a:pt x="39193" y="53134"/>
                    <a:pt x="39544" y="53134"/>
                    <a:pt x="39895" y="53222"/>
                  </a:cubicBezTo>
                  <a:cubicBezTo>
                    <a:pt x="40333" y="53310"/>
                    <a:pt x="40684" y="53310"/>
                    <a:pt x="41122" y="53398"/>
                  </a:cubicBezTo>
                  <a:cubicBezTo>
                    <a:pt x="41298" y="53398"/>
                    <a:pt x="41385" y="53573"/>
                    <a:pt x="41648" y="53573"/>
                  </a:cubicBezTo>
                  <a:cubicBezTo>
                    <a:pt x="41824" y="53573"/>
                    <a:pt x="42174" y="53661"/>
                    <a:pt x="42437" y="53661"/>
                  </a:cubicBezTo>
                  <a:cubicBezTo>
                    <a:pt x="42613" y="53748"/>
                    <a:pt x="42964" y="53748"/>
                    <a:pt x="43139" y="53836"/>
                  </a:cubicBezTo>
                  <a:lnTo>
                    <a:pt x="44454" y="54187"/>
                  </a:lnTo>
                  <a:cubicBezTo>
                    <a:pt x="44893" y="54187"/>
                    <a:pt x="45331" y="54187"/>
                    <a:pt x="45682" y="54011"/>
                  </a:cubicBezTo>
                  <a:cubicBezTo>
                    <a:pt x="46120" y="53748"/>
                    <a:pt x="46383" y="53573"/>
                    <a:pt x="46558" y="53222"/>
                  </a:cubicBezTo>
                  <a:cubicBezTo>
                    <a:pt x="46646" y="53134"/>
                    <a:pt x="46646" y="52959"/>
                    <a:pt x="46822" y="52871"/>
                  </a:cubicBezTo>
                  <a:cubicBezTo>
                    <a:pt x="46909" y="52521"/>
                    <a:pt x="46997" y="52345"/>
                    <a:pt x="47085" y="51995"/>
                  </a:cubicBezTo>
                  <a:cubicBezTo>
                    <a:pt x="47260" y="51644"/>
                    <a:pt x="47260" y="51469"/>
                    <a:pt x="47260" y="51118"/>
                  </a:cubicBezTo>
                  <a:cubicBezTo>
                    <a:pt x="47348" y="49890"/>
                    <a:pt x="46997" y="48750"/>
                    <a:pt x="46471" y="47611"/>
                  </a:cubicBezTo>
                  <a:cubicBezTo>
                    <a:pt x="46208" y="46997"/>
                    <a:pt x="46032" y="46383"/>
                    <a:pt x="45945" y="45857"/>
                  </a:cubicBezTo>
                  <a:cubicBezTo>
                    <a:pt x="45682" y="45331"/>
                    <a:pt x="45331" y="44717"/>
                    <a:pt x="45068" y="44191"/>
                  </a:cubicBezTo>
                  <a:cubicBezTo>
                    <a:pt x="44717" y="43577"/>
                    <a:pt x="44279" y="42876"/>
                    <a:pt x="43928" y="42262"/>
                  </a:cubicBezTo>
                  <a:cubicBezTo>
                    <a:pt x="43490" y="41648"/>
                    <a:pt x="43139" y="41035"/>
                    <a:pt x="42876" y="40509"/>
                  </a:cubicBezTo>
                  <a:cubicBezTo>
                    <a:pt x="42087" y="39193"/>
                    <a:pt x="41298" y="37966"/>
                    <a:pt x="40421" y="36738"/>
                  </a:cubicBezTo>
                  <a:lnTo>
                    <a:pt x="38492" y="33757"/>
                  </a:lnTo>
                  <a:cubicBezTo>
                    <a:pt x="37352" y="32091"/>
                    <a:pt x="36388" y="30250"/>
                    <a:pt x="35160" y="28496"/>
                  </a:cubicBezTo>
                  <a:cubicBezTo>
                    <a:pt x="33933" y="26918"/>
                    <a:pt x="32793" y="25164"/>
                    <a:pt x="31653" y="23499"/>
                  </a:cubicBezTo>
                  <a:cubicBezTo>
                    <a:pt x="31477" y="23236"/>
                    <a:pt x="31302" y="22972"/>
                    <a:pt x="31127" y="22709"/>
                  </a:cubicBezTo>
                  <a:cubicBezTo>
                    <a:pt x="31039" y="22359"/>
                    <a:pt x="30776" y="22183"/>
                    <a:pt x="30688" y="21920"/>
                  </a:cubicBezTo>
                  <a:cubicBezTo>
                    <a:pt x="29987" y="20868"/>
                    <a:pt x="29373" y="19904"/>
                    <a:pt x="28584" y="18764"/>
                  </a:cubicBezTo>
                  <a:cubicBezTo>
                    <a:pt x="27970" y="17887"/>
                    <a:pt x="27269" y="16923"/>
                    <a:pt x="26655" y="15958"/>
                  </a:cubicBezTo>
                  <a:cubicBezTo>
                    <a:pt x="25954" y="14906"/>
                    <a:pt x="25428" y="13941"/>
                    <a:pt x="24726" y="12977"/>
                  </a:cubicBezTo>
                  <a:cubicBezTo>
                    <a:pt x="24463" y="12275"/>
                    <a:pt x="24112" y="11749"/>
                    <a:pt x="23674" y="11223"/>
                  </a:cubicBezTo>
                  <a:cubicBezTo>
                    <a:pt x="23236" y="10697"/>
                    <a:pt x="22885" y="10083"/>
                    <a:pt x="22534" y="9645"/>
                  </a:cubicBezTo>
                  <a:lnTo>
                    <a:pt x="21570" y="8330"/>
                  </a:lnTo>
                  <a:cubicBezTo>
                    <a:pt x="21219" y="7891"/>
                    <a:pt x="20956" y="7365"/>
                    <a:pt x="20605" y="6927"/>
                  </a:cubicBezTo>
                  <a:lnTo>
                    <a:pt x="19641" y="5612"/>
                  </a:lnTo>
                  <a:cubicBezTo>
                    <a:pt x="19290" y="5261"/>
                    <a:pt x="19027" y="4823"/>
                    <a:pt x="18852" y="4560"/>
                  </a:cubicBezTo>
                  <a:cubicBezTo>
                    <a:pt x="18413" y="3858"/>
                    <a:pt x="18062" y="3332"/>
                    <a:pt x="17624" y="2806"/>
                  </a:cubicBezTo>
                  <a:cubicBezTo>
                    <a:pt x="17273" y="2368"/>
                    <a:pt x="16835" y="1754"/>
                    <a:pt x="16572" y="1315"/>
                  </a:cubicBezTo>
                  <a:cubicBezTo>
                    <a:pt x="16396" y="1140"/>
                    <a:pt x="16221" y="877"/>
                    <a:pt x="15958" y="702"/>
                  </a:cubicBezTo>
                  <a:lnTo>
                    <a:pt x="15783" y="439"/>
                  </a:lnTo>
                  <a:cubicBezTo>
                    <a:pt x="15695" y="351"/>
                    <a:pt x="15520" y="351"/>
                    <a:pt x="15432" y="263"/>
                  </a:cubicBezTo>
                  <a:cubicBezTo>
                    <a:pt x="15257" y="176"/>
                    <a:pt x="14906" y="0"/>
                    <a:pt x="1464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6" name="Google Shape;1346;p70"/>
            <p:cNvSpPr/>
            <p:nvPr/>
          </p:nvSpPr>
          <p:spPr>
            <a:xfrm>
              <a:off x="1494125" y="1910525"/>
              <a:ext cx="594075" cy="644475"/>
            </a:xfrm>
            <a:custGeom>
              <a:avLst/>
              <a:gdLst/>
              <a:ahLst/>
              <a:cxnLst/>
              <a:rect l="l" t="t" r="r" b="b"/>
              <a:pathLst>
                <a:path w="23763" h="25779" extrusionOk="0">
                  <a:moveTo>
                    <a:pt x="6664" y="2982"/>
                  </a:moveTo>
                  <a:cubicBezTo>
                    <a:pt x="6752" y="2982"/>
                    <a:pt x="6752" y="3069"/>
                    <a:pt x="6840" y="3245"/>
                  </a:cubicBezTo>
                  <a:cubicBezTo>
                    <a:pt x="7103" y="3508"/>
                    <a:pt x="7278" y="3771"/>
                    <a:pt x="7541" y="4034"/>
                  </a:cubicBezTo>
                  <a:cubicBezTo>
                    <a:pt x="8067" y="4911"/>
                    <a:pt x="8506" y="5700"/>
                    <a:pt x="9032" y="6577"/>
                  </a:cubicBezTo>
                  <a:cubicBezTo>
                    <a:pt x="9032" y="6664"/>
                    <a:pt x="9207" y="6664"/>
                    <a:pt x="9207" y="6840"/>
                  </a:cubicBezTo>
                  <a:cubicBezTo>
                    <a:pt x="9470" y="7366"/>
                    <a:pt x="9909" y="7892"/>
                    <a:pt x="10259" y="8418"/>
                  </a:cubicBezTo>
                  <a:cubicBezTo>
                    <a:pt x="10610" y="8856"/>
                    <a:pt x="11049" y="9470"/>
                    <a:pt x="11399" y="9908"/>
                  </a:cubicBezTo>
                  <a:cubicBezTo>
                    <a:pt x="12013" y="10873"/>
                    <a:pt x="12802" y="11837"/>
                    <a:pt x="13416" y="12802"/>
                  </a:cubicBezTo>
                  <a:cubicBezTo>
                    <a:pt x="13767" y="13503"/>
                    <a:pt x="14205" y="14029"/>
                    <a:pt x="14556" y="14643"/>
                  </a:cubicBezTo>
                  <a:cubicBezTo>
                    <a:pt x="14819" y="15169"/>
                    <a:pt x="15169" y="15695"/>
                    <a:pt x="15608" y="16221"/>
                  </a:cubicBezTo>
                  <a:cubicBezTo>
                    <a:pt x="16046" y="16835"/>
                    <a:pt x="16485" y="17186"/>
                    <a:pt x="16835" y="17800"/>
                  </a:cubicBezTo>
                  <a:cubicBezTo>
                    <a:pt x="17186" y="18326"/>
                    <a:pt x="17625" y="18852"/>
                    <a:pt x="17975" y="19378"/>
                  </a:cubicBezTo>
                  <a:cubicBezTo>
                    <a:pt x="18151" y="19641"/>
                    <a:pt x="18238" y="19816"/>
                    <a:pt x="18326" y="20079"/>
                  </a:cubicBezTo>
                  <a:cubicBezTo>
                    <a:pt x="18852" y="20781"/>
                    <a:pt x="19290" y="21482"/>
                    <a:pt x="19729" y="22184"/>
                  </a:cubicBezTo>
                  <a:cubicBezTo>
                    <a:pt x="19729" y="22271"/>
                    <a:pt x="19817" y="22271"/>
                    <a:pt x="19817" y="22359"/>
                  </a:cubicBezTo>
                  <a:cubicBezTo>
                    <a:pt x="19466" y="22271"/>
                    <a:pt x="19290" y="22184"/>
                    <a:pt x="18940" y="22096"/>
                  </a:cubicBezTo>
                  <a:cubicBezTo>
                    <a:pt x="18414" y="21833"/>
                    <a:pt x="17800" y="21745"/>
                    <a:pt x="17186" y="21570"/>
                  </a:cubicBezTo>
                  <a:lnTo>
                    <a:pt x="15520" y="20956"/>
                  </a:lnTo>
                  <a:cubicBezTo>
                    <a:pt x="14906" y="20693"/>
                    <a:pt x="14293" y="20518"/>
                    <a:pt x="13679" y="20255"/>
                  </a:cubicBezTo>
                  <a:cubicBezTo>
                    <a:pt x="13153" y="20079"/>
                    <a:pt x="12539" y="19816"/>
                    <a:pt x="12013" y="19729"/>
                  </a:cubicBezTo>
                  <a:cubicBezTo>
                    <a:pt x="11399" y="19641"/>
                    <a:pt x="10785" y="19378"/>
                    <a:pt x="10259" y="19290"/>
                  </a:cubicBezTo>
                  <a:cubicBezTo>
                    <a:pt x="9733" y="19203"/>
                    <a:pt x="9207" y="18940"/>
                    <a:pt x="8593" y="18852"/>
                  </a:cubicBezTo>
                  <a:cubicBezTo>
                    <a:pt x="7278" y="18501"/>
                    <a:pt x="5963" y="17975"/>
                    <a:pt x="4648" y="17624"/>
                  </a:cubicBezTo>
                  <a:cubicBezTo>
                    <a:pt x="4209" y="17537"/>
                    <a:pt x="3683" y="17449"/>
                    <a:pt x="3157" y="17186"/>
                  </a:cubicBezTo>
                  <a:cubicBezTo>
                    <a:pt x="2894" y="17186"/>
                    <a:pt x="2807" y="17098"/>
                    <a:pt x="2719" y="17098"/>
                  </a:cubicBezTo>
                  <a:cubicBezTo>
                    <a:pt x="2807" y="16748"/>
                    <a:pt x="2807" y="16485"/>
                    <a:pt x="2894" y="16134"/>
                  </a:cubicBezTo>
                  <a:cubicBezTo>
                    <a:pt x="2982" y="15608"/>
                    <a:pt x="3157" y="15169"/>
                    <a:pt x="3245" y="14731"/>
                  </a:cubicBezTo>
                  <a:cubicBezTo>
                    <a:pt x="3245" y="14468"/>
                    <a:pt x="3245" y="14117"/>
                    <a:pt x="3333" y="13854"/>
                  </a:cubicBezTo>
                  <a:cubicBezTo>
                    <a:pt x="3596" y="13153"/>
                    <a:pt x="3771" y="12539"/>
                    <a:pt x="3946" y="11837"/>
                  </a:cubicBezTo>
                  <a:lnTo>
                    <a:pt x="4209" y="10522"/>
                  </a:lnTo>
                  <a:cubicBezTo>
                    <a:pt x="4297" y="10172"/>
                    <a:pt x="4472" y="9733"/>
                    <a:pt x="4560" y="9295"/>
                  </a:cubicBezTo>
                  <a:cubicBezTo>
                    <a:pt x="4560" y="9032"/>
                    <a:pt x="4648" y="8769"/>
                    <a:pt x="4823" y="8418"/>
                  </a:cubicBezTo>
                  <a:cubicBezTo>
                    <a:pt x="4911" y="8155"/>
                    <a:pt x="4999" y="7892"/>
                    <a:pt x="5086" y="7629"/>
                  </a:cubicBezTo>
                  <a:cubicBezTo>
                    <a:pt x="5174" y="7278"/>
                    <a:pt x="5349" y="7015"/>
                    <a:pt x="5437" y="6752"/>
                  </a:cubicBezTo>
                  <a:cubicBezTo>
                    <a:pt x="5525" y="6401"/>
                    <a:pt x="5612" y="6138"/>
                    <a:pt x="5788" y="5875"/>
                  </a:cubicBezTo>
                  <a:cubicBezTo>
                    <a:pt x="5963" y="5174"/>
                    <a:pt x="6051" y="4648"/>
                    <a:pt x="6314" y="3946"/>
                  </a:cubicBezTo>
                  <a:cubicBezTo>
                    <a:pt x="6401" y="3771"/>
                    <a:pt x="6401" y="3420"/>
                    <a:pt x="6489" y="3245"/>
                  </a:cubicBezTo>
                  <a:cubicBezTo>
                    <a:pt x="6664" y="3069"/>
                    <a:pt x="6664" y="3069"/>
                    <a:pt x="6664" y="2982"/>
                  </a:cubicBezTo>
                  <a:close/>
                  <a:moveTo>
                    <a:pt x="6138" y="1"/>
                  </a:moveTo>
                  <a:cubicBezTo>
                    <a:pt x="5875" y="176"/>
                    <a:pt x="5700" y="176"/>
                    <a:pt x="5525" y="264"/>
                  </a:cubicBezTo>
                  <a:cubicBezTo>
                    <a:pt x="5437" y="351"/>
                    <a:pt x="5262" y="439"/>
                    <a:pt x="5086" y="614"/>
                  </a:cubicBezTo>
                  <a:cubicBezTo>
                    <a:pt x="4911" y="790"/>
                    <a:pt x="4648" y="1053"/>
                    <a:pt x="4560" y="1228"/>
                  </a:cubicBezTo>
                  <a:cubicBezTo>
                    <a:pt x="4209" y="1754"/>
                    <a:pt x="4034" y="2368"/>
                    <a:pt x="3946" y="2982"/>
                  </a:cubicBezTo>
                  <a:cubicBezTo>
                    <a:pt x="3771" y="3332"/>
                    <a:pt x="3771" y="3508"/>
                    <a:pt x="3683" y="3771"/>
                  </a:cubicBezTo>
                  <a:cubicBezTo>
                    <a:pt x="3596" y="4122"/>
                    <a:pt x="3596" y="4385"/>
                    <a:pt x="3420" y="4735"/>
                  </a:cubicBezTo>
                  <a:cubicBezTo>
                    <a:pt x="3245" y="5437"/>
                    <a:pt x="2982" y="5963"/>
                    <a:pt x="2807" y="6489"/>
                  </a:cubicBezTo>
                  <a:cubicBezTo>
                    <a:pt x="2719" y="6840"/>
                    <a:pt x="2456" y="7278"/>
                    <a:pt x="2368" y="7716"/>
                  </a:cubicBezTo>
                  <a:cubicBezTo>
                    <a:pt x="2280" y="8067"/>
                    <a:pt x="2193" y="8506"/>
                    <a:pt x="2017" y="8944"/>
                  </a:cubicBezTo>
                  <a:cubicBezTo>
                    <a:pt x="1930" y="9470"/>
                    <a:pt x="1754" y="9908"/>
                    <a:pt x="1579" y="10435"/>
                  </a:cubicBezTo>
                  <a:cubicBezTo>
                    <a:pt x="1491" y="10873"/>
                    <a:pt x="1404" y="11399"/>
                    <a:pt x="1316" y="11837"/>
                  </a:cubicBezTo>
                  <a:lnTo>
                    <a:pt x="965" y="13153"/>
                  </a:lnTo>
                  <a:cubicBezTo>
                    <a:pt x="878" y="13591"/>
                    <a:pt x="878" y="14205"/>
                    <a:pt x="702" y="14643"/>
                  </a:cubicBezTo>
                  <a:lnTo>
                    <a:pt x="439" y="15958"/>
                  </a:lnTo>
                  <a:cubicBezTo>
                    <a:pt x="264" y="16485"/>
                    <a:pt x="176" y="16923"/>
                    <a:pt x="88" y="17361"/>
                  </a:cubicBezTo>
                  <a:cubicBezTo>
                    <a:pt x="1" y="17887"/>
                    <a:pt x="176" y="18589"/>
                    <a:pt x="702" y="18852"/>
                  </a:cubicBezTo>
                  <a:cubicBezTo>
                    <a:pt x="965" y="19027"/>
                    <a:pt x="1053" y="19115"/>
                    <a:pt x="1316" y="19203"/>
                  </a:cubicBezTo>
                  <a:cubicBezTo>
                    <a:pt x="1491" y="19290"/>
                    <a:pt x="1842" y="19378"/>
                    <a:pt x="2193" y="19553"/>
                  </a:cubicBezTo>
                  <a:cubicBezTo>
                    <a:pt x="2631" y="19729"/>
                    <a:pt x="3070" y="19816"/>
                    <a:pt x="3508" y="19992"/>
                  </a:cubicBezTo>
                  <a:cubicBezTo>
                    <a:pt x="3946" y="20079"/>
                    <a:pt x="4472" y="20255"/>
                    <a:pt x="4911" y="20430"/>
                  </a:cubicBezTo>
                  <a:cubicBezTo>
                    <a:pt x="5437" y="20605"/>
                    <a:pt x="6138" y="20693"/>
                    <a:pt x="6664" y="20956"/>
                  </a:cubicBezTo>
                  <a:cubicBezTo>
                    <a:pt x="7191" y="21132"/>
                    <a:pt x="7717" y="21307"/>
                    <a:pt x="8330" y="21395"/>
                  </a:cubicBezTo>
                  <a:cubicBezTo>
                    <a:pt x="8857" y="21482"/>
                    <a:pt x="9383" y="21745"/>
                    <a:pt x="9909" y="21833"/>
                  </a:cubicBezTo>
                  <a:cubicBezTo>
                    <a:pt x="10522" y="21921"/>
                    <a:pt x="11049" y="22184"/>
                    <a:pt x="11575" y="22271"/>
                  </a:cubicBezTo>
                  <a:cubicBezTo>
                    <a:pt x="12101" y="22359"/>
                    <a:pt x="12802" y="22622"/>
                    <a:pt x="13328" y="22797"/>
                  </a:cubicBezTo>
                  <a:cubicBezTo>
                    <a:pt x="14030" y="23061"/>
                    <a:pt x="14731" y="23236"/>
                    <a:pt x="15433" y="23587"/>
                  </a:cubicBezTo>
                  <a:cubicBezTo>
                    <a:pt x="16046" y="23937"/>
                    <a:pt x="16748" y="24113"/>
                    <a:pt x="17361" y="24376"/>
                  </a:cubicBezTo>
                  <a:cubicBezTo>
                    <a:pt x="17975" y="24551"/>
                    <a:pt x="18589" y="24814"/>
                    <a:pt x="19290" y="24990"/>
                  </a:cubicBezTo>
                  <a:cubicBezTo>
                    <a:pt x="20167" y="25340"/>
                    <a:pt x="20869" y="25516"/>
                    <a:pt x="21746" y="25779"/>
                  </a:cubicBezTo>
                  <a:cubicBezTo>
                    <a:pt x="22096" y="25779"/>
                    <a:pt x="22447" y="25779"/>
                    <a:pt x="22798" y="25691"/>
                  </a:cubicBezTo>
                  <a:cubicBezTo>
                    <a:pt x="23061" y="25428"/>
                    <a:pt x="23324" y="25253"/>
                    <a:pt x="23411" y="24902"/>
                  </a:cubicBezTo>
                  <a:cubicBezTo>
                    <a:pt x="23674" y="24639"/>
                    <a:pt x="23762" y="24463"/>
                    <a:pt x="23762" y="24113"/>
                  </a:cubicBezTo>
                  <a:lnTo>
                    <a:pt x="23762" y="23762"/>
                  </a:lnTo>
                  <a:cubicBezTo>
                    <a:pt x="23674" y="23587"/>
                    <a:pt x="23674" y="23411"/>
                    <a:pt x="23587" y="23411"/>
                  </a:cubicBezTo>
                  <a:cubicBezTo>
                    <a:pt x="23499" y="23411"/>
                    <a:pt x="23499" y="23236"/>
                    <a:pt x="23499" y="23236"/>
                  </a:cubicBezTo>
                  <a:cubicBezTo>
                    <a:pt x="22622" y="22096"/>
                    <a:pt x="22009" y="20869"/>
                    <a:pt x="21219" y="19641"/>
                  </a:cubicBezTo>
                  <a:cubicBezTo>
                    <a:pt x="20518" y="18413"/>
                    <a:pt x="19729" y="17274"/>
                    <a:pt x="18940" y="16134"/>
                  </a:cubicBezTo>
                  <a:cubicBezTo>
                    <a:pt x="18589" y="15608"/>
                    <a:pt x="18151" y="15169"/>
                    <a:pt x="17712" y="14643"/>
                  </a:cubicBezTo>
                  <a:cubicBezTo>
                    <a:pt x="17361" y="14029"/>
                    <a:pt x="16923" y="13503"/>
                    <a:pt x="16572" y="12977"/>
                  </a:cubicBezTo>
                  <a:lnTo>
                    <a:pt x="14293" y="9645"/>
                  </a:lnTo>
                  <a:cubicBezTo>
                    <a:pt x="13854" y="9032"/>
                    <a:pt x="13416" y="8506"/>
                    <a:pt x="12977" y="7804"/>
                  </a:cubicBezTo>
                  <a:cubicBezTo>
                    <a:pt x="12451" y="7190"/>
                    <a:pt x="11925" y="6489"/>
                    <a:pt x="11487" y="5700"/>
                  </a:cubicBezTo>
                  <a:lnTo>
                    <a:pt x="11487" y="5612"/>
                  </a:lnTo>
                  <a:cubicBezTo>
                    <a:pt x="11312" y="5612"/>
                    <a:pt x="11312" y="5524"/>
                    <a:pt x="11224" y="5437"/>
                  </a:cubicBezTo>
                  <a:cubicBezTo>
                    <a:pt x="10785" y="4648"/>
                    <a:pt x="10259" y="3859"/>
                    <a:pt x="9821" y="3069"/>
                  </a:cubicBezTo>
                  <a:cubicBezTo>
                    <a:pt x="9470" y="2631"/>
                    <a:pt x="9295" y="2193"/>
                    <a:pt x="8944" y="1754"/>
                  </a:cubicBezTo>
                  <a:cubicBezTo>
                    <a:pt x="8593" y="1316"/>
                    <a:pt x="8418" y="1053"/>
                    <a:pt x="8067" y="702"/>
                  </a:cubicBezTo>
                  <a:cubicBezTo>
                    <a:pt x="7717" y="439"/>
                    <a:pt x="7541" y="264"/>
                    <a:pt x="7191" y="176"/>
                  </a:cubicBezTo>
                  <a:cubicBezTo>
                    <a:pt x="7015" y="1"/>
                    <a:pt x="6752" y="1"/>
                    <a:pt x="666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47" name="Google Shape;1347;p70"/>
          <p:cNvGrpSpPr/>
          <p:nvPr/>
        </p:nvGrpSpPr>
        <p:grpSpPr>
          <a:xfrm rot="-2700000">
            <a:off x="-136811" y="232267"/>
            <a:ext cx="1284975" cy="1516186"/>
            <a:chOff x="4475375" y="3939175"/>
            <a:chExt cx="972300" cy="1147250"/>
          </a:xfrm>
        </p:grpSpPr>
        <p:sp>
          <p:nvSpPr>
            <p:cNvPr id="1348" name="Google Shape;1348;p70"/>
            <p:cNvSpPr/>
            <p:nvPr/>
          </p:nvSpPr>
          <p:spPr>
            <a:xfrm>
              <a:off x="4495275" y="3939950"/>
              <a:ext cx="952400" cy="1083775"/>
            </a:xfrm>
            <a:custGeom>
              <a:avLst/>
              <a:gdLst/>
              <a:ahLst/>
              <a:cxnLst/>
              <a:rect l="l" t="t" r="r" b="b"/>
              <a:pathLst>
                <a:path w="38096" h="43351" extrusionOk="0">
                  <a:moveTo>
                    <a:pt x="31125" y="1"/>
                  </a:moveTo>
                  <a:cubicBezTo>
                    <a:pt x="29145" y="1"/>
                    <a:pt x="27155" y="895"/>
                    <a:pt x="25782" y="2595"/>
                  </a:cubicBezTo>
                  <a:lnTo>
                    <a:pt x="1692" y="32454"/>
                  </a:lnTo>
                  <a:cubicBezTo>
                    <a:pt x="498" y="33906"/>
                    <a:pt x="1" y="35716"/>
                    <a:pt x="180" y="37427"/>
                  </a:cubicBezTo>
                  <a:cubicBezTo>
                    <a:pt x="219" y="38123"/>
                    <a:pt x="398" y="38799"/>
                    <a:pt x="677" y="39436"/>
                  </a:cubicBezTo>
                  <a:cubicBezTo>
                    <a:pt x="1075" y="40391"/>
                    <a:pt x="1692" y="41266"/>
                    <a:pt x="2547" y="41922"/>
                  </a:cubicBezTo>
                  <a:cubicBezTo>
                    <a:pt x="3164" y="42460"/>
                    <a:pt x="3880" y="42818"/>
                    <a:pt x="4636" y="43056"/>
                  </a:cubicBezTo>
                  <a:cubicBezTo>
                    <a:pt x="5267" y="43254"/>
                    <a:pt x="5924" y="43351"/>
                    <a:pt x="6584" y="43351"/>
                  </a:cubicBezTo>
                  <a:cubicBezTo>
                    <a:pt x="8584" y="43351"/>
                    <a:pt x="10605" y="42459"/>
                    <a:pt x="11996" y="40769"/>
                  </a:cubicBezTo>
                  <a:lnTo>
                    <a:pt x="36106" y="10949"/>
                  </a:lnTo>
                  <a:cubicBezTo>
                    <a:pt x="37916" y="8662"/>
                    <a:pt x="38095" y="5598"/>
                    <a:pt x="36782" y="3251"/>
                  </a:cubicBezTo>
                  <a:cubicBezTo>
                    <a:pt x="36384" y="2595"/>
                    <a:pt x="35887" y="1978"/>
                    <a:pt x="35231" y="1441"/>
                  </a:cubicBezTo>
                  <a:cubicBezTo>
                    <a:pt x="34395" y="745"/>
                    <a:pt x="33420" y="327"/>
                    <a:pt x="32406" y="128"/>
                  </a:cubicBezTo>
                  <a:cubicBezTo>
                    <a:pt x="31984" y="43"/>
                    <a:pt x="31555" y="1"/>
                    <a:pt x="3112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9" name="Google Shape;1349;p70"/>
            <p:cNvSpPr/>
            <p:nvPr/>
          </p:nvSpPr>
          <p:spPr>
            <a:xfrm>
              <a:off x="4512175" y="3942625"/>
              <a:ext cx="903175" cy="1073750"/>
            </a:xfrm>
            <a:custGeom>
              <a:avLst/>
              <a:gdLst/>
              <a:ahLst/>
              <a:cxnLst/>
              <a:rect l="l" t="t" r="r" b="b"/>
              <a:pathLst>
                <a:path w="36127" h="42950" extrusionOk="0">
                  <a:moveTo>
                    <a:pt x="31750" y="1"/>
                  </a:moveTo>
                  <a:lnTo>
                    <a:pt x="1" y="39329"/>
                  </a:lnTo>
                  <a:cubicBezTo>
                    <a:pt x="399" y="40284"/>
                    <a:pt x="1016" y="41159"/>
                    <a:pt x="1891" y="41815"/>
                  </a:cubicBezTo>
                  <a:cubicBezTo>
                    <a:pt x="2507" y="42353"/>
                    <a:pt x="3224" y="42711"/>
                    <a:pt x="3980" y="42949"/>
                  </a:cubicBezTo>
                  <a:lnTo>
                    <a:pt x="36126" y="3124"/>
                  </a:lnTo>
                  <a:cubicBezTo>
                    <a:pt x="35728" y="2468"/>
                    <a:pt x="35231" y="1831"/>
                    <a:pt x="34594" y="1314"/>
                  </a:cubicBezTo>
                  <a:cubicBezTo>
                    <a:pt x="33739" y="618"/>
                    <a:pt x="32764" y="200"/>
                    <a:pt x="3175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0" name="Google Shape;1350;p70"/>
            <p:cNvSpPr/>
            <p:nvPr/>
          </p:nvSpPr>
          <p:spPr>
            <a:xfrm>
              <a:off x="4475375" y="4830350"/>
              <a:ext cx="250175" cy="256075"/>
            </a:xfrm>
            <a:custGeom>
              <a:avLst/>
              <a:gdLst/>
              <a:ahLst/>
              <a:cxnLst/>
              <a:rect l="l" t="t" r="r" b="b"/>
              <a:pathLst>
                <a:path w="10007" h="10243" extrusionOk="0">
                  <a:moveTo>
                    <a:pt x="976" y="0"/>
                  </a:moveTo>
                  <a:cubicBezTo>
                    <a:pt x="976" y="0"/>
                    <a:pt x="147" y="9708"/>
                    <a:pt x="15" y="10221"/>
                  </a:cubicBezTo>
                  <a:lnTo>
                    <a:pt x="15" y="10221"/>
                  </a:lnTo>
                  <a:lnTo>
                    <a:pt x="10007" y="7281"/>
                  </a:lnTo>
                  <a:lnTo>
                    <a:pt x="976" y="0"/>
                  </a:lnTo>
                  <a:close/>
                  <a:moveTo>
                    <a:pt x="15" y="10221"/>
                  </a:moveTo>
                  <a:lnTo>
                    <a:pt x="1" y="10225"/>
                  </a:lnTo>
                  <a:cubicBezTo>
                    <a:pt x="2" y="10237"/>
                    <a:pt x="4" y="10242"/>
                    <a:pt x="6" y="10242"/>
                  </a:cubicBezTo>
                  <a:cubicBezTo>
                    <a:pt x="9" y="10242"/>
                    <a:pt x="12" y="10235"/>
                    <a:pt x="15" y="1022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1" name="Google Shape;1351;p70"/>
            <p:cNvSpPr/>
            <p:nvPr/>
          </p:nvSpPr>
          <p:spPr>
            <a:xfrm>
              <a:off x="4475375" y="4989000"/>
              <a:ext cx="95025" cy="97000"/>
            </a:xfrm>
            <a:custGeom>
              <a:avLst/>
              <a:gdLst/>
              <a:ahLst/>
              <a:cxnLst/>
              <a:rect l="l" t="t" r="r" b="b"/>
              <a:pathLst>
                <a:path w="3801" h="3880" extrusionOk="0">
                  <a:moveTo>
                    <a:pt x="399" y="0"/>
                  </a:moveTo>
                  <a:cubicBezTo>
                    <a:pt x="220" y="1950"/>
                    <a:pt x="61" y="3680"/>
                    <a:pt x="1" y="3879"/>
                  </a:cubicBezTo>
                  <a:lnTo>
                    <a:pt x="3800" y="2745"/>
                  </a:lnTo>
                  <a:lnTo>
                    <a:pt x="399"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2" name="Google Shape;1352;p70"/>
            <p:cNvSpPr/>
            <p:nvPr/>
          </p:nvSpPr>
          <p:spPr>
            <a:xfrm>
              <a:off x="5127375" y="3939175"/>
              <a:ext cx="320300" cy="287950"/>
            </a:xfrm>
            <a:custGeom>
              <a:avLst/>
              <a:gdLst/>
              <a:ahLst/>
              <a:cxnLst/>
              <a:rect l="l" t="t" r="r" b="b"/>
              <a:pathLst>
                <a:path w="12812" h="11518" extrusionOk="0">
                  <a:moveTo>
                    <a:pt x="5846" y="0"/>
                  </a:moveTo>
                  <a:cubicBezTo>
                    <a:pt x="3845" y="0"/>
                    <a:pt x="1842" y="889"/>
                    <a:pt x="478" y="2566"/>
                  </a:cubicBezTo>
                  <a:lnTo>
                    <a:pt x="0" y="3163"/>
                  </a:lnTo>
                  <a:lnTo>
                    <a:pt x="10325" y="11518"/>
                  </a:lnTo>
                  <a:lnTo>
                    <a:pt x="10802" y="10921"/>
                  </a:lnTo>
                  <a:cubicBezTo>
                    <a:pt x="12632" y="8673"/>
                    <a:pt x="12811" y="5590"/>
                    <a:pt x="11478" y="3242"/>
                  </a:cubicBezTo>
                  <a:cubicBezTo>
                    <a:pt x="11080" y="2566"/>
                    <a:pt x="10583" y="1949"/>
                    <a:pt x="9927" y="1432"/>
                  </a:cubicBezTo>
                  <a:cubicBezTo>
                    <a:pt x="9091" y="756"/>
                    <a:pt x="8116" y="318"/>
                    <a:pt x="7102" y="119"/>
                  </a:cubicBezTo>
                  <a:cubicBezTo>
                    <a:pt x="6687" y="40"/>
                    <a:pt x="6267" y="0"/>
                    <a:pt x="584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3" name="Google Shape;1353;p70"/>
            <p:cNvSpPr/>
            <p:nvPr/>
          </p:nvSpPr>
          <p:spPr>
            <a:xfrm>
              <a:off x="5083600" y="3999875"/>
              <a:ext cx="317825" cy="263025"/>
            </a:xfrm>
            <a:custGeom>
              <a:avLst/>
              <a:gdLst/>
              <a:ahLst/>
              <a:cxnLst/>
              <a:rect l="l" t="t" r="r" b="b"/>
              <a:pathLst>
                <a:path w="12713" h="10521" extrusionOk="0">
                  <a:moveTo>
                    <a:pt x="1657" y="0"/>
                  </a:moveTo>
                  <a:cubicBezTo>
                    <a:pt x="1229" y="0"/>
                    <a:pt x="802" y="184"/>
                    <a:pt x="518" y="536"/>
                  </a:cubicBezTo>
                  <a:lnTo>
                    <a:pt x="498" y="575"/>
                  </a:lnTo>
                  <a:cubicBezTo>
                    <a:pt x="1" y="1192"/>
                    <a:pt x="80" y="2127"/>
                    <a:pt x="717" y="2624"/>
                  </a:cubicBezTo>
                  <a:lnTo>
                    <a:pt x="10126" y="10204"/>
                  </a:lnTo>
                  <a:cubicBezTo>
                    <a:pt x="10399" y="10417"/>
                    <a:pt x="10727" y="10520"/>
                    <a:pt x="11052" y="10520"/>
                  </a:cubicBezTo>
                  <a:cubicBezTo>
                    <a:pt x="11484" y="10520"/>
                    <a:pt x="11911" y="10337"/>
                    <a:pt x="12195" y="9985"/>
                  </a:cubicBezTo>
                  <a:lnTo>
                    <a:pt x="12215" y="9965"/>
                  </a:lnTo>
                  <a:cubicBezTo>
                    <a:pt x="12712" y="9348"/>
                    <a:pt x="12613" y="8393"/>
                    <a:pt x="11996" y="7896"/>
                  </a:cubicBezTo>
                  <a:lnTo>
                    <a:pt x="2567" y="317"/>
                  </a:lnTo>
                  <a:cubicBezTo>
                    <a:pt x="2302" y="104"/>
                    <a:pt x="1979" y="0"/>
                    <a:pt x="1657"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4" name="Google Shape;1354;p70"/>
            <p:cNvSpPr/>
            <p:nvPr/>
          </p:nvSpPr>
          <p:spPr>
            <a:xfrm>
              <a:off x="4999050" y="4110025"/>
              <a:ext cx="318325" cy="263775"/>
            </a:xfrm>
            <a:custGeom>
              <a:avLst/>
              <a:gdLst/>
              <a:ahLst/>
              <a:cxnLst/>
              <a:rect l="l" t="t" r="r" b="b"/>
              <a:pathLst>
                <a:path w="12733" h="10551" extrusionOk="0">
                  <a:moveTo>
                    <a:pt x="1651" y="1"/>
                  </a:moveTo>
                  <a:cubicBezTo>
                    <a:pt x="1222" y="1"/>
                    <a:pt x="800" y="194"/>
                    <a:pt x="518" y="566"/>
                  </a:cubicBezTo>
                  <a:lnTo>
                    <a:pt x="498" y="586"/>
                  </a:lnTo>
                  <a:cubicBezTo>
                    <a:pt x="1" y="1202"/>
                    <a:pt x="100" y="2157"/>
                    <a:pt x="717" y="2655"/>
                  </a:cubicBezTo>
                  <a:lnTo>
                    <a:pt x="10146" y="10234"/>
                  </a:lnTo>
                  <a:cubicBezTo>
                    <a:pt x="10411" y="10447"/>
                    <a:pt x="10734" y="10550"/>
                    <a:pt x="11056" y="10550"/>
                  </a:cubicBezTo>
                  <a:cubicBezTo>
                    <a:pt x="11484" y="10550"/>
                    <a:pt x="11911" y="10367"/>
                    <a:pt x="12195" y="10015"/>
                  </a:cubicBezTo>
                  <a:lnTo>
                    <a:pt x="12235" y="9995"/>
                  </a:lnTo>
                  <a:cubicBezTo>
                    <a:pt x="12732" y="9358"/>
                    <a:pt x="12633" y="8423"/>
                    <a:pt x="11996" y="7926"/>
                  </a:cubicBezTo>
                  <a:lnTo>
                    <a:pt x="2587" y="347"/>
                  </a:lnTo>
                  <a:cubicBezTo>
                    <a:pt x="2311" y="114"/>
                    <a:pt x="1979" y="1"/>
                    <a:pt x="165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5" name="Google Shape;1355;p70"/>
            <p:cNvSpPr/>
            <p:nvPr/>
          </p:nvSpPr>
          <p:spPr>
            <a:xfrm>
              <a:off x="5046300" y="4056775"/>
              <a:ext cx="318325" cy="263775"/>
            </a:xfrm>
            <a:custGeom>
              <a:avLst/>
              <a:gdLst/>
              <a:ahLst/>
              <a:cxnLst/>
              <a:rect l="l" t="t" r="r" b="b"/>
              <a:pathLst>
                <a:path w="12733" h="10551" extrusionOk="0">
                  <a:moveTo>
                    <a:pt x="1676" y="0"/>
                  </a:moveTo>
                  <a:cubicBezTo>
                    <a:pt x="1244" y="0"/>
                    <a:pt x="815" y="198"/>
                    <a:pt x="518" y="587"/>
                  </a:cubicBezTo>
                  <a:lnTo>
                    <a:pt x="498" y="607"/>
                  </a:lnTo>
                  <a:cubicBezTo>
                    <a:pt x="1" y="1224"/>
                    <a:pt x="100" y="2179"/>
                    <a:pt x="717" y="2676"/>
                  </a:cubicBezTo>
                  <a:lnTo>
                    <a:pt x="10146" y="10235"/>
                  </a:lnTo>
                  <a:cubicBezTo>
                    <a:pt x="10409" y="10447"/>
                    <a:pt x="10729" y="10550"/>
                    <a:pt x="11048" y="10550"/>
                  </a:cubicBezTo>
                  <a:cubicBezTo>
                    <a:pt x="11479" y="10550"/>
                    <a:pt x="11909" y="10362"/>
                    <a:pt x="12195" y="9996"/>
                  </a:cubicBezTo>
                  <a:lnTo>
                    <a:pt x="12235" y="9977"/>
                  </a:lnTo>
                  <a:cubicBezTo>
                    <a:pt x="12732" y="9360"/>
                    <a:pt x="12633" y="8405"/>
                    <a:pt x="11996" y="7908"/>
                  </a:cubicBezTo>
                  <a:lnTo>
                    <a:pt x="2587" y="329"/>
                  </a:lnTo>
                  <a:cubicBezTo>
                    <a:pt x="2316" y="109"/>
                    <a:pt x="1995" y="0"/>
                    <a:pt x="167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6" name="Google Shape;1356;p70"/>
            <p:cNvSpPr/>
            <p:nvPr/>
          </p:nvSpPr>
          <p:spPr>
            <a:xfrm>
              <a:off x="5342700" y="3993350"/>
              <a:ext cx="14450" cy="13950"/>
            </a:xfrm>
            <a:custGeom>
              <a:avLst/>
              <a:gdLst/>
              <a:ahLst/>
              <a:cxnLst/>
              <a:rect l="l" t="t" r="r" b="b"/>
              <a:pathLst>
                <a:path w="578" h="558" fill="none" extrusionOk="0">
                  <a:moveTo>
                    <a:pt x="1" y="1"/>
                  </a:moveTo>
                  <a:cubicBezTo>
                    <a:pt x="200" y="180"/>
                    <a:pt x="399" y="359"/>
                    <a:pt x="578" y="558"/>
                  </a:cubicBezTo>
                </a:path>
              </a:pathLst>
            </a:custGeom>
            <a:noFill/>
            <a:ln w="1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7" name="Google Shape;1357;p70"/>
            <p:cNvSpPr/>
            <p:nvPr/>
          </p:nvSpPr>
          <p:spPr>
            <a:xfrm>
              <a:off x="5226325" y="3970475"/>
              <a:ext cx="88550" cy="30375"/>
            </a:xfrm>
            <a:custGeom>
              <a:avLst/>
              <a:gdLst/>
              <a:ahLst/>
              <a:cxnLst/>
              <a:rect l="l" t="t" r="r" b="b"/>
              <a:pathLst>
                <a:path w="3542" h="1215" fill="none" extrusionOk="0">
                  <a:moveTo>
                    <a:pt x="1" y="1214"/>
                  </a:moveTo>
                  <a:cubicBezTo>
                    <a:pt x="976" y="478"/>
                    <a:pt x="2308" y="1"/>
                    <a:pt x="3542" y="339"/>
                  </a:cubicBezTo>
                </a:path>
              </a:pathLst>
            </a:custGeom>
            <a:noFill/>
            <a:ln w="1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8" name="Google Shape;1358;p70"/>
            <p:cNvSpPr/>
            <p:nvPr/>
          </p:nvSpPr>
          <p:spPr>
            <a:xfrm>
              <a:off x="5039850" y="4343975"/>
              <a:ext cx="39300" cy="35825"/>
            </a:xfrm>
            <a:custGeom>
              <a:avLst/>
              <a:gdLst/>
              <a:ahLst/>
              <a:cxnLst/>
              <a:rect l="l" t="t" r="r" b="b"/>
              <a:pathLst>
                <a:path w="1572" h="1433" fill="none" extrusionOk="0">
                  <a:moveTo>
                    <a:pt x="219" y="0"/>
                  </a:moveTo>
                  <a:cubicBezTo>
                    <a:pt x="0" y="796"/>
                    <a:pt x="856" y="1433"/>
                    <a:pt x="1572" y="1075"/>
                  </a:cubicBezTo>
                </a:path>
              </a:pathLst>
            </a:custGeom>
            <a:solidFill>
              <a:schemeClr val="lt2"/>
            </a:solidFill>
            <a:ln w="17900"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9" name="Google Shape;1359;p70"/>
            <p:cNvSpPr/>
            <p:nvPr/>
          </p:nvSpPr>
          <p:spPr>
            <a:xfrm>
              <a:off x="5025425" y="4293250"/>
              <a:ext cx="31850" cy="29000"/>
            </a:xfrm>
            <a:custGeom>
              <a:avLst/>
              <a:gdLst/>
              <a:ahLst/>
              <a:cxnLst/>
              <a:rect l="l" t="t" r="r" b="b"/>
              <a:pathLst>
                <a:path w="1274" h="1160" extrusionOk="0">
                  <a:moveTo>
                    <a:pt x="647" y="0"/>
                  </a:moveTo>
                  <a:cubicBezTo>
                    <a:pt x="498" y="0"/>
                    <a:pt x="348" y="60"/>
                    <a:pt x="239" y="179"/>
                  </a:cubicBezTo>
                  <a:cubicBezTo>
                    <a:pt x="0" y="398"/>
                    <a:pt x="0" y="776"/>
                    <a:pt x="239" y="995"/>
                  </a:cubicBezTo>
                  <a:cubicBezTo>
                    <a:pt x="348" y="1104"/>
                    <a:pt x="498" y="1159"/>
                    <a:pt x="647" y="1159"/>
                  </a:cubicBezTo>
                  <a:cubicBezTo>
                    <a:pt x="796" y="1159"/>
                    <a:pt x="945" y="1104"/>
                    <a:pt x="1055" y="995"/>
                  </a:cubicBezTo>
                  <a:cubicBezTo>
                    <a:pt x="1273" y="776"/>
                    <a:pt x="1273" y="398"/>
                    <a:pt x="1055" y="179"/>
                  </a:cubicBezTo>
                  <a:cubicBezTo>
                    <a:pt x="945" y="60"/>
                    <a:pt x="796" y="0"/>
                    <a:pt x="64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0" name="Google Shape;1360;p70"/>
            <p:cNvSpPr/>
            <p:nvPr/>
          </p:nvSpPr>
          <p:spPr>
            <a:xfrm>
              <a:off x="5099025" y="4342975"/>
              <a:ext cx="31850" cy="29000"/>
            </a:xfrm>
            <a:custGeom>
              <a:avLst/>
              <a:gdLst/>
              <a:ahLst/>
              <a:cxnLst/>
              <a:rect l="l" t="t" r="r" b="b"/>
              <a:pathLst>
                <a:path w="1274" h="1160" extrusionOk="0">
                  <a:moveTo>
                    <a:pt x="627" y="1"/>
                  </a:moveTo>
                  <a:cubicBezTo>
                    <a:pt x="478" y="1"/>
                    <a:pt x="329" y="60"/>
                    <a:pt x="219" y="180"/>
                  </a:cubicBezTo>
                  <a:cubicBezTo>
                    <a:pt x="0" y="398"/>
                    <a:pt x="0" y="776"/>
                    <a:pt x="219" y="995"/>
                  </a:cubicBezTo>
                  <a:cubicBezTo>
                    <a:pt x="329" y="1105"/>
                    <a:pt x="478" y="1159"/>
                    <a:pt x="627" y="1159"/>
                  </a:cubicBezTo>
                  <a:cubicBezTo>
                    <a:pt x="776" y="1159"/>
                    <a:pt x="925" y="1105"/>
                    <a:pt x="1035" y="995"/>
                  </a:cubicBezTo>
                  <a:cubicBezTo>
                    <a:pt x="1273" y="776"/>
                    <a:pt x="1273" y="398"/>
                    <a:pt x="1035" y="180"/>
                  </a:cubicBezTo>
                  <a:cubicBezTo>
                    <a:pt x="925" y="60"/>
                    <a:pt x="776" y="1"/>
                    <a:pt x="62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1" name="Google Shape;1361;p70"/>
            <p:cNvSpPr/>
            <p:nvPr/>
          </p:nvSpPr>
          <p:spPr>
            <a:xfrm>
              <a:off x="5090575" y="4388225"/>
              <a:ext cx="76100" cy="76125"/>
            </a:xfrm>
            <a:custGeom>
              <a:avLst/>
              <a:gdLst/>
              <a:ahLst/>
              <a:cxnLst/>
              <a:rect l="l" t="t" r="r" b="b"/>
              <a:pathLst>
                <a:path w="3044" h="3045" extrusionOk="0">
                  <a:moveTo>
                    <a:pt x="1532" y="1"/>
                  </a:moveTo>
                  <a:cubicBezTo>
                    <a:pt x="677" y="1"/>
                    <a:pt x="0" y="677"/>
                    <a:pt x="0" y="1513"/>
                  </a:cubicBezTo>
                  <a:cubicBezTo>
                    <a:pt x="0" y="2368"/>
                    <a:pt x="677" y="3044"/>
                    <a:pt x="1532" y="3044"/>
                  </a:cubicBezTo>
                  <a:cubicBezTo>
                    <a:pt x="2367" y="3044"/>
                    <a:pt x="3044" y="2368"/>
                    <a:pt x="3044" y="1513"/>
                  </a:cubicBezTo>
                  <a:cubicBezTo>
                    <a:pt x="3044" y="697"/>
                    <a:pt x="2367" y="1"/>
                    <a:pt x="153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2" name="Google Shape;1362;p70"/>
            <p:cNvSpPr/>
            <p:nvPr/>
          </p:nvSpPr>
          <p:spPr>
            <a:xfrm>
              <a:off x="4931425" y="4282800"/>
              <a:ext cx="76125" cy="75625"/>
            </a:xfrm>
            <a:custGeom>
              <a:avLst/>
              <a:gdLst/>
              <a:ahLst/>
              <a:cxnLst/>
              <a:rect l="l" t="t" r="r" b="b"/>
              <a:pathLst>
                <a:path w="3045" h="3025" extrusionOk="0">
                  <a:moveTo>
                    <a:pt x="1532" y="1"/>
                  </a:moveTo>
                  <a:cubicBezTo>
                    <a:pt x="677" y="1"/>
                    <a:pt x="1" y="657"/>
                    <a:pt x="1" y="1512"/>
                  </a:cubicBezTo>
                  <a:cubicBezTo>
                    <a:pt x="1" y="2348"/>
                    <a:pt x="677" y="3024"/>
                    <a:pt x="1532" y="3024"/>
                  </a:cubicBezTo>
                  <a:cubicBezTo>
                    <a:pt x="2368" y="3024"/>
                    <a:pt x="3044" y="2348"/>
                    <a:pt x="3044" y="1512"/>
                  </a:cubicBezTo>
                  <a:cubicBezTo>
                    <a:pt x="3044" y="697"/>
                    <a:pt x="2368" y="1"/>
                    <a:pt x="153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 name="Rectangle 21"/>
          <p:cNvSpPr/>
          <p:nvPr/>
        </p:nvSpPr>
        <p:spPr>
          <a:xfrm>
            <a:off x="797718" y="1205941"/>
            <a:ext cx="7951076" cy="2074414"/>
          </a:xfrm>
          <a:prstGeom prst="rect">
            <a:avLst/>
          </a:prstGeom>
        </p:spPr>
        <p:txBody>
          <a:bodyPr wrap="square">
            <a:spAutoFit/>
          </a:bodyPr>
          <a:lstStyle/>
          <a:p>
            <a:pPr marL="0" indent="0">
              <a:buNone/>
            </a:pPr>
            <a:r>
              <a:rPr lang="en-GB" sz="4000" u="sng" dirty="0" smtClean="0">
                <a:solidFill>
                  <a:schemeClr val="bg2"/>
                </a:solidFill>
                <a:latin typeface="Letter-join 33" panose="02000805000000020003" pitchFamily="50" charset="0"/>
              </a:rPr>
              <a:t>SATS</a:t>
            </a:r>
          </a:p>
          <a:p>
            <a:pPr marL="0" indent="0">
              <a:buNone/>
            </a:pPr>
            <a:endParaRPr lang="en-GB" sz="1200" u="sng" dirty="0">
              <a:solidFill>
                <a:schemeClr val="bg2"/>
              </a:solidFill>
              <a:latin typeface="Letter-join 33" panose="02000805000000020003" pitchFamily="50" charset="0"/>
            </a:endParaRPr>
          </a:p>
          <a:p>
            <a:pPr marL="285750" indent="-285750">
              <a:lnSpc>
                <a:spcPct val="120000"/>
              </a:lnSpc>
              <a:buFont typeface="Arial" panose="020B0604020202020204" pitchFamily="34" charset="0"/>
              <a:buChar char="•"/>
            </a:pPr>
            <a:r>
              <a:rPr lang="en-GB" sz="3200" dirty="0" smtClean="0">
                <a:solidFill>
                  <a:schemeClr val="bg2"/>
                </a:solidFill>
                <a:latin typeface="Letter-join 33" panose="02000805000000020003" pitchFamily="50" charset="0"/>
              </a:rPr>
              <a:t>Non-statutory</a:t>
            </a:r>
          </a:p>
          <a:p>
            <a:pPr marL="285750" indent="-285750">
              <a:lnSpc>
                <a:spcPct val="120000"/>
              </a:lnSpc>
              <a:buFont typeface="Arial" panose="020B0604020202020204" pitchFamily="34" charset="0"/>
              <a:buChar char="•"/>
            </a:pPr>
            <a:r>
              <a:rPr lang="en-GB" sz="3200" dirty="0" smtClean="0">
                <a:solidFill>
                  <a:schemeClr val="bg2"/>
                </a:solidFill>
                <a:latin typeface="Letter-join 33" panose="02000805000000020003" pitchFamily="50" charset="0"/>
              </a:rPr>
              <a:t>In school assessments</a:t>
            </a:r>
            <a:endParaRPr lang="en-GB" sz="1300" dirty="0">
              <a:solidFill>
                <a:schemeClr val="bg2"/>
              </a:solidFill>
              <a:latin typeface="Letterjoin-Air Plus 33" panose="02000805000000020003" pitchFamily="50" charset="0"/>
            </a:endParaRPr>
          </a:p>
        </p:txBody>
      </p:sp>
    </p:spTree>
    <p:extLst>
      <p:ext uri="{BB962C8B-B14F-4D97-AF65-F5344CB8AC3E}">
        <p14:creationId xmlns:p14="http://schemas.microsoft.com/office/powerpoint/2010/main" val="3661285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47"/>
                                        </p:tgtEl>
                                        <p:attrNameLst>
                                          <p:attrName>style.visibility</p:attrName>
                                        </p:attrNameLst>
                                      </p:cBhvr>
                                      <p:to>
                                        <p:strVal val="visible"/>
                                      </p:to>
                                    </p:set>
                                    <p:animEffect transition="in" filter="fade">
                                      <p:cBhvr>
                                        <p:cTn id="7" dur="1000"/>
                                        <p:tgtEl>
                                          <p:spTgt spid="13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39"/>
        <p:cNvGrpSpPr/>
        <p:nvPr/>
      </p:nvGrpSpPr>
      <p:grpSpPr>
        <a:xfrm>
          <a:off x="0" y="0"/>
          <a:ext cx="0" cy="0"/>
          <a:chOff x="0" y="0"/>
          <a:chExt cx="0" cy="0"/>
        </a:xfrm>
      </p:grpSpPr>
      <p:sp>
        <p:nvSpPr>
          <p:cNvPr id="1343" name="Google Shape;1343;p70"/>
          <p:cNvSpPr/>
          <p:nvPr/>
        </p:nvSpPr>
        <p:spPr>
          <a:xfrm rot="20081792">
            <a:off x="5657337" y="3410525"/>
            <a:ext cx="1443650" cy="149475"/>
          </a:xfrm>
          <a:custGeom>
            <a:avLst/>
            <a:gdLst/>
            <a:ahLst/>
            <a:cxnLst/>
            <a:rect l="l" t="t" r="r" b="b"/>
            <a:pathLst>
              <a:path w="57746" h="5979" extrusionOk="0">
                <a:moveTo>
                  <a:pt x="45122" y="1"/>
                </a:moveTo>
                <a:cubicBezTo>
                  <a:pt x="43697" y="1"/>
                  <a:pt x="42440" y="1055"/>
                  <a:pt x="41567" y="2212"/>
                </a:cubicBezTo>
                <a:cubicBezTo>
                  <a:pt x="40947" y="3038"/>
                  <a:pt x="40328" y="4791"/>
                  <a:pt x="39135" y="4791"/>
                </a:cubicBezTo>
                <a:cubicBezTo>
                  <a:pt x="39034" y="4791"/>
                  <a:pt x="38928" y="4778"/>
                  <a:pt x="38819" y="4751"/>
                </a:cubicBezTo>
                <a:cubicBezTo>
                  <a:pt x="37504" y="4438"/>
                  <a:pt x="36907" y="2810"/>
                  <a:pt x="35951" y="1973"/>
                </a:cubicBezTo>
                <a:cubicBezTo>
                  <a:pt x="35224" y="1318"/>
                  <a:pt x="34319" y="1003"/>
                  <a:pt x="33414" y="1003"/>
                </a:cubicBezTo>
                <a:cubicBezTo>
                  <a:pt x="32441" y="1003"/>
                  <a:pt x="31466" y="1367"/>
                  <a:pt x="30708" y="2063"/>
                </a:cubicBezTo>
                <a:cubicBezTo>
                  <a:pt x="29752" y="2944"/>
                  <a:pt x="29080" y="4049"/>
                  <a:pt x="27871" y="4587"/>
                </a:cubicBezTo>
                <a:cubicBezTo>
                  <a:pt x="27373" y="4816"/>
                  <a:pt x="26838" y="4934"/>
                  <a:pt x="26313" y="4934"/>
                </a:cubicBezTo>
                <a:cubicBezTo>
                  <a:pt x="25294" y="4934"/>
                  <a:pt x="24315" y="4488"/>
                  <a:pt x="23733" y="3542"/>
                </a:cubicBezTo>
                <a:cubicBezTo>
                  <a:pt x="23240" y="2705"/>
                  <a:pt x="23016" y="1749"/>
                  <a:pt x="22076" y="1227"/>
                </a:cubicBezTo>
                <a:cubicBezTo>
                  <a:pt x="21628" y="970"/>
                  <a:pt x="21118" y="861"/>
                  <a:pt x="20604" y="861"/>
                </a:cubicBezTo>
                <a:cubicBezTo>
                  <a:pt x="20073" y="861"/>
                  <a:pt x="19537" y="977"/>
                  <a:pt x="19058" y="1167"/>
                </a:cubicBezTo>
                <a:cubicBezTo>
                  <a:pt x="17551" y="1770"/>
                  <a:pt x="15459" y="4271"/>
                  <a:pt x="13593" y="4271"/>
                </a:cubicBezTo>
                <a:cubicBezTo>
                  <a:pt x="13055" y="4271"/>
                  <a:pt x="12535" y="4063"/>
                  <a:pt x="12054" y="3542"/>
                </a:cubicBezTo>
                <a:cubicBezTo>
                  <a:pt x="11337" y="2780"/>
                  <a:pt x="11008" y="1719"/>
                  <a:pt x="10112" y="1092"/>
                </a:cubicBezTo>
                <a:cubicBezTo>
                  <a:pt x="9688" y="802"/>
                  <a:pt x="9227" y="676"/>
                  <a:pt x="8759" y="676"/>
                </a:cubicBezTo>
                <a:cubicBezTo>
                  <a:pt x="8239" y="676"/>
                  <a:pt x="7710" y="833"/>
                  <a:pt x="7214" y="1092"/>
                </a:cubicBezTo>
                <a:cubicBezTo>
                  <a:pt x="6049" y="1734"/>
                  <a:pt x="5332" y="2870"/>
                  <a:pt x="4302" y="3676"/>
                </a:cubicBezTo>
                <a:cubicBezTo>
                  <a:pt x="3836" y="4041"/>
                  <a:pt x="3205" y="4433"/>
                  <a:pt x="2590" y="4433"/>
                </a:cubicBezTo>
                <a:cubicBezTo>
                  <a:pt x="2299" y="4433"/>
                  <a:pt x="2012" y="4345"/>
                  <a:pt x="1748" y="4124"/>
                </a:cubicBezTo>
                <a:cubicBezTo>
                  <a:pt x="1165" y="3631"/>
                  <a:pt x="1091" y="2720"/>
                  <a:pt x="1031" y="2033"/>
                </a:cubicBezTo>
                <a:cubicBezTo>
                  <a:pt x="1009" y="1705"/>
                  <a:pt x="743" y="1540"/>
                  <a:pt x="491" y="1540"/>
                </a:cubicBezTo>
                <a:cubicBezTo>
                  <a:pt x="239" y="1540"/>
                  <a:pt x="0" y="1705"/>
                  <a:pt x="30" y="2033"/>
                </a:cubicBezTo>
                <a:cubicBezTo>
                  <a:pt x="167" y="3715"/>
                  <a:pt x="959" y="5449"/>
                  <a:pt x="2596" y="5449"/>
                </a:cubicBezTo>
                <a:cubicBezTo>
                  <a:pt x="2922" y="5449"/>
                  <a:pt x="3281" y="5380"/>
                  <a:pt x="3675" y="5229"/>
                </a:cubicBezTo>
                <a:cubicBezTo>
                  <a:pt x="5208" y="4623"/>
                  <a:pt x="7030" y="1756"/>
                  <a:pt x="8732" y="1756"/>
                </a:cubicBezTo>
                <a:cubicBezTo>
                  <a:pt x="9252" y="1756"/>
                  <a:pt x="9760" y="2024"/>
                  <a:pt x="10246" y="2705"/>
                </a:cubicBezTo>
                <a:cubicBezTo>
                  <a:pt x="10784" y="3452"/>
                  <a:pt x="11187" y="4333"/>
                  <a:pt x="12009" y="4826"/>
                </a:cubicBezTo>
                <a:cubicBezTo>
                  <a:pt x="12487" y="5120"/>
                  <a:pt x="13020" y="5244"/>
                  <a:pt x="13559" y="5244"/>
                </a:cubicBezTo>
                <a:cubicBezTo>
                  <a:pt x="14113" y="5244"/>
                  <a:pt x="14675" y="5113"/>
                  <a:pt x="15190" y="4901"/>
                </a:cubicBezTo>
                <a:cubicBezTo>
                  <a:pt x="16680" y="4290"/>
                  <a:pt x="18869" y="1880"/>
                  <a:pt x="20638" y="1880"/>
                </a:cubicBezTo>
                <a:cubicBezTo>
                  <a:pt x="21335" y="1880"/>
                  <a:pt x="21966" y="2254"/>
                  <a:pt x="22464" y="3258"/>
                </a:cubicBezTo>
                <a:cubicBezTo>
                  <a:pt x="22972" y="4288"/>
                  <a:pt x="23479" y="5110"/>
                  <a:pt x="24555" y="5618"/>
                </a:cubicBezTo>
                <a:cubicBezTo>
                  <a:pt x="25114" y="5863"/>
                  <a:pt x="25704" y="5978"/>
                  <a:pt x="26296" y="5978"/>
                </a:cubicBezTo>
                <a:cubicBezTo>
                  <a:pt x="26858" y="5978"/>
                  <a:pt x="27422" y="5874"/>
                  <a:pt x="27960" y="5677"/>
                </a:cubicBezTo>
                <a:cubicBezTo>
                  <a:pt x="29110" y="5244"/>
                  <a:pt x="29932" y="4438"/>
                  <a:pt x="30738" y="3542"/>
                </a:cubicBezTo>
                <a:cubicBezTo>
                  <a:pt x="31500" y="2697"/>
                  <a:pt x="32444" y="2012"/>
                  <a:pt x="33478" y="2012"/>
                </a:cubicBezTo>
                <a:cubicBezTo>
                  <a:pt x="33925" y="2012"/>
                  <a:pt x="34388" y="2139"/>
                  <a:pt x="34861" y="2436"/>
                </a:cubicBezTo>
                <a:cubicBezTo>
                  <a:pt x="36239" y="3286"/>
                  <a:pt x="37343" y="5899"/>
                  <a:pt x="39110" y="5899"/>
                </a:cubicBezTo>
                <a:cubicBezTo>
                  <a:pt x="39487" y="5899"/>
                  <a:pt x="39895" y="5780"/>
                  <a:pt x="40342" y="5498"/>
                </a:cubicBezTo>
                <a:cubicBezTo>
                  <a:pt x="41965" y="4487"/>
                  <a:pt x="42735" y="999"/>
                  <a:pt x="44943" y="999"/>
                </a:cubicBezTo>
                <a:cubicBezTo>
                  <a:pt x="45213" y="999"/>
                  <a:pt x="45505" y="1051"/>
                  <a:pt x="45823" y="1167"/>
                </a:cubicBezTo>
                <a:cubicBezTo>
                  <a:pt x="47914" y="1944"/>
                  <a:pt x="48572" y="4677"/>
                  <a:pt x="50603" y="5618"/>
                </a:cubicBezTo>
                <a:cubicBezTo>
                  <a:pt x="51141" y="5859"/>
                  <a:pt x="51667" y="5964"/>
                  <a:pt x="52177" y="5964"/>
                </a:cubicBezTo>
                <a:cubicBezTo>
                  <a:pt x="54259" y="5964"/>
                  <a:pt x="56082" y="4205"/>
                  <a:pt x="57414" y="2705"/>
                </a:cubicBezTo>
                <a:cubicBezTo>
                  <a:pt x="57746" y="2304"/>
                  <a:pt x="57393" y="1780"/>
                  <a:pt x="57021" y="1780"/>
                </a:cubicBezTo>
                <a:cubicBezTo>
                  <a:pt x="56909" y="1780"/>
                  <a:pt x="56794" y="1829"/>
                  <a:pt x="56697" y="1944"/>
                </a:cubicBezTo>
                <a:cubicBezTo>
                  <a:pt x="55477" y="3299"/>
                  <a:pt x="53828" y="4858"/>
                  <a:pt x="52125" y="4858"/>
                </a:cubicBezTo>
                <a:cubicBezTo>
                  <a:pt x="51388" y="4858"/>
                  <a:pt x="50642" y="4566"/>
                  <a:pt x="49916" y="3840"/>
                </a:cubicBezTo>
                <a:cubicBezTo>
                  <a:pt x="48721" y="2645"/>
                  <a:pt x="47914" y="913"/>
                  <a:pt x="46286" y="241"/>
                </a:cubicBezTo>
                <a:cubicBezTo>
                  <a:pt x="45889" y="75"/>
                  <a:pt x="45499" y="1"/>
                  <a:pt x="4512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344" name="Google Shape;1344;p70"/>
          <p:cNvGrpSpPr/>
          <p:nvPr/>
        </p:nvGrpSpPr>
        <p:grpSpPr>
          <a:xfrm rot="11118581">
            <a:off x="6885438" y="2993945"/>
            <a:ext cx="356478" cy="381417"/>
            <a:chOff x="1244250" y="1474325"/>
            <a:chExt cx="1183700" cy="1354675"/>
          </a:xfrm>
        </p:grpSpPr>
        <p:sp>
          <p:nvSpPr>
            <p:cNvPr id="1345" name="Google Shape;1345;p70"/>
            <p:cNvSpPr/>
            <p:nvPr/>
          </p:nvSpPr>
          <p:spPr>
            <a:xfrm>
              <a:off x="1244250" y="1474325"/>
              <a:ext cx="1183700" cy="1354675"/>
            </a:xfrm>
            <a:custGeom>
              <a:avLst/>
              <a:gdLst/>
              <a:ahLst/>
              <a:cxnLst/>
              <a:rect l="l" t="t" r="r" b="b"/>
              <a:pathLst>
                <a:path w="47348" h="54187" extrusionOk="0">
                  <a:moveTo>
                    <a:pt x="15081" y="4209"/>
                  </a:moveTo>
                  <a:cubicBezTo>
                    <a:pt x="15169" y="4472"/>
                    <a:pt x="15344" y="4560"/>
                    <a:pt x="15432" y="4735"/>
                  </a:cubicBezTo>
                  <a:cubicBezTo>
                    <a:pt x="15432" y="4647"/>
                    <a:pt x="15344" y="4647"/>
                    <a:pt x="15344" y="4560"/>
                  </a:cubicBezTo>
                  <a:lnTo>
                    <a:pt x="15344" y="4560"/>
                  </a:lnTo>
                  <a:cubicBezTo>
                    <a:pt x="15607" y="4910"/>
                    <a:pt x="15870" y="5349"/>
                    <a:pt x="16221" y="5787"/>
                  </a:cubicBezTo>
                  <a:cubicBezTo>
                    <a:pt x="16659" y="6313"/>
                    <a:pt x="16923" y="6927"/>
                    <a:pt x="17361" y="7541"/>
                  </a:cubicBezTo>
                  <a:cubicBezTo>
                    <a:pt x="17799" y="8067"/>
                    <a:pt x="18238" y="8681"/>
                    <a:pt x="18676" y="9382"/>
                  </a:cubicBezTo>
                  <a:cubicBezTo>
                    <a:pt x="19553" y="10697"/>
                    <a:pt x="20430" y="11925"/>
                    <a:pt x="21307" y="13240"/>
                  </a:cubicBezTo>
                  <a:cubicBezTo>
                    <a:pt x="21920" y="13941"/>
                    <a:pt x="22359" y="14643"/>
                    <a:pt x="22797" y="15432"/>
                  </a:cubicBezTo>
                  <a:cubicBezTo>
                    <a:pt x="23323" y="16133"/>
                    <a:pt x="23849" y="17010"/>
                    <a:pt x="24375" y="17887"/>
                  </a:cubicBezTo>
                  <a:cubicBezTo>
                    <a:pt x="24989" y="18764"/>
                    <a:pt x="25515" y="19553"/>
                    <a:pt x="26041" y="20342"/>
                  </a:cubicBezTo>
                  <a:cubicBezTo>
                    <a:pt x="26567" y="21131"/>
                    <a:pt x="27181" y="22008"/>
                    <a:pt x="27707" y="22709"/>
                  </a:cubicBezTo>
                  <a:cubicBezTo>
                    <a:pt x="28058" y="23148"/>
                    <a:pt x="28233" y="23586"/>
                    <a:pt x="28584" y="24025"/>
                  </a:cubicBezTo>
                  <a:cubicBezTo>
                    <a:pt x="28672" y="24288"/>
                    <a:pt x="28935" y="24463"/>
                    <a:pt x="29022" y="24726"/>
                  </a:cubicBezTo>
                  <a:cubicBezTo>
                    <a:pt x="29812" y="25954"/>
                    <a:pt x="30513" y="27093"/>
                    <a:pt x="31302" y="28233"/>
                  </a:cubicBezTo>
                  <a:cubicBezTo>
                    <a:pt x="32091" y="29285"/>
                    <a:pt x="32705" y="30338"/>
                    <a:pt x="33494" y="31390"/>
                  </a:cubicBezTo>
                  <a:cubicBezTo>
                    <a:pt x="34196" y="32530"/>
                    <a:pt x="34722" y="33494"/>
                    <a:pt x="35335" y="34459"/>
                  </a:cubicBezTo>
                  <a:cubicBezTo>
                    <a:pt x="36037" y="35598"/>
                    <a:pt x="36826" y="36651"/>
                    <a:pt x="37440" y="37615"/>
                  </a:cubicBezTo>
                  <a:cubicBezTo>
                    <a:pt x="38141" y="38492"/>
                    <a:pt x="38755" y="39544"/>
                    <a:pt x="39456" y="40509"/>
                  </a:cubicBezTo>
                  <a:cubicBezTo>
                    <a:pt x="39895" y="41298"/>
                    <a:pt x="40333" y="41911"/>
                    <a:pt x="40772" y="42701"/>
                  </a:cubicBezTo>
                  <a:cubicBezTo>
                    <a:pt x="41035" y="43139"/>
                    <a:pt x="41298" y="43490"/>
                    <a:pt x="41473" y="43928"/>
                  </a:cubicBezTo>
                  <a:cubicBezTo>
                    <a:pt x="41736" y="44191"/>
                    <a:pt x="41911" y="44630"/>
                    <a:pt x="42174" y="45068"/>
                  </a:cubicBezTo>
                  <a:lnTo>
                    <a:pt x="43490" y="47435"/>
                  </a:lnTo>
                  <a:cubicBezTo>
                    <a:pt x="43665" y="47698"/>
                    <a:pt x="43840" y="48137"/>
                    <a:pt x="44016" y="48487"/>
                  </a:cubicBezTo>
                  <a:cubicBezTo>
                    <a:pt x="44191" y="48838"/>
                    <a:pt x="44366" y="49277"/>
                    <a:pt x="44454" y="49627"/>
                  </a:cubicBezTo>
                  <a:cubicBezTo>
                    <a:pt x="44630" y="49890"/>
                    <a:pt x="44717" y="50241"/>
                    <a:pt x="44717" y="50679"/>
                  </a:cubicBezTo>
                  <a:lnTo>
                    <a:pt x="44717" y="51206"/>
                  </a:lnTo>
                  <a:cubicBezTo>
                    <a:pt x="44630" y="51206"/>
                    <a:pt x="44630" y="51381"/>
                    <a:pt x="44542" y="51381"/>
                  </a:cubicBezTo>
                  <a:cubicBezTo>
                    <a:pt x="44279" y="51381"/>
                    <a:pt x="43928" y="51206"/>
                    <a:pt x="43577" y="51118"/>
                  </a:cubicBezTo>
                  <a:cubicBezTo>
                    <a:pt x="43402" y="51118"/>
                    <a:pt x="43227" y="51030"/>
                    <a:pt x="43051" y="51030"/>
                  </a:cubicBezTo>
                  <a:cubicBezTo>
                    <a:pt x="42788" y="51030"/>
                    <a:pt x="42613" y="50942"/>
                    <a:pt x="42350" y="50942"/>
                  </a:cubicBezTo>
                  <a:lnTo>
                    <a:pt x="42262" y="50942"/>
                  </a:lnTo>
                  <a:lnTo>
                    <a:pt x="42613" y="49627"/>
                  </a:lnTo>
                  <a:cubicBezTo>
                    <a:pt x="42613" y="49277"/>
                    <a:pt x="42613" y="48926"/>
                    <a:pt x="42525" y="48575"/>
                  </a:cubicBezTo>
                  <a:cubicBezTo>
                    <a:pt x="42350" y="48400"/>
                    <a:pt x="42262" y="48312"/>
                    <a:pt x="42174" y="48137"/>
                  </a:cubicBezTo>
                  <a:cubicBezTo>
                    <a:pt x="42087" y="48049"/>
                    <a:pt x="41911" y="47961"/>
                    <a:pt x="41736" y="47961"/>
                  </a:cubicBezTo>
                  <a:cubicBezTo>
                    <a:pt x="41596" y="47909"/>
                    <a:pt x="41455" y="47884"/>
                    <a:pt x="41319" y="47884"/>
                  </a:cubicBezTo>
                  <a:cubicBezTo>
                    <a:pt x="40772" y="47884"/>
                    <a:pt x="40281" y="48277"/>
                    <a:pt x="40070" y="48838"/>
                  </a:cubicBezTo>
                  <a:cubicBezTo>
                    <a:pt x="39982" y="49277"/>
                    <a:pt x="39895" y="49803"/>
                    <a:pt x="39719" y="50241"/>
                  </a:cubicBezTo>
                  <a:cubicBezTo>
                    <a:pt x="39544" y="50241"/>
                    <a:pt x="39456" y="50153"/>
                    <a:pt x="39193" y="50153"/>
                  </a:cubicBezTo>
                  <a:cubicBezTo>
                    <a:pt x="38843" y="50066"/>
                    <a:pt x="38404" y="50066"/>
                    <a:pt x="37966" y="49890"/>
                  </a:cubicBezTo>
                  <a:cubicBezTo>
                    <a:pt x="38229" y="49189"/>
                    <a:pt x="38317" y="48400"/>
                    <a:pt x="38404" y="47523"/>
                  </a:cubicBezTo>
                  <a:cubicBezTo>
                    <a:pt x="38404" y="47172"/>
                    <a:pt x="38317" y="46734"/>
                    <a:pt x="38141" y="46558"/>
                  </a:cubicBezTo>
                  <a:lnTo>
                    <a:pt x="37966" y="46383"/>
                  </a:lnTo>
                  <a:cubicBezTo>
                    <a:pt x="37790" y="46208"/>
                    <a:pt x="37527" y="46120"/>
                    <a:pt x="37264" y="46120"/>
                  </a:cubicBezTo>
                  <a:cubicBezTo>
                    <a:pt x="36826" y="46120"/>
                    <a:pt x="36475" y="46208"/>
                    <a:pt x="36212" y="46383"/>
                  </a:cubicBezTo>
                  <a:cubicBezTo>
                    <a:pt x="35949" y="46646"/>
                    <a:pt x="35774" y="46997"/>
                    <a:pt x="35774" y="47260"/>
                  </a:cubicBezTo>
                  <a:cubicBezTo>
                    <a:pt x="35774" y="47874"/>
                    <a:pt x="35686" y="48312"/>
                    <a:pt x="35598" y="48838"/>
                  </a:cubicBezTo>
                  <a:cubicBezTo>
                    <a:pt x="35598" y="49014"/>
                    <a:pt x="35511" y="49189"/>
                    <a:pt x="35511" y="49364"/>
                  </a:cubicBezTo>
                  <a:cubicBezTo>
                    <a:pt x="35072" y="49277"/>
                    <a:pt x="34722" y="49277"/>
                    <a:pt x="34283" y="49189"/>
                  </a:cubicBezTo>
                  <a:cubicBezTo>
                    <a:pt x="33757" y="49014"/>
                    <a:pt x="33319" y="48926"/>
                    <a:pt x="32705" y="48838"/>
                  </a:cubicBezTo>
                  <a:lnTo>
                    <a:pt x="32530" y="48838"/>
                  </a:lnTo>
                  <a:cubicBezTo>
                    <a:pt x="32617" y="48750"/>
                    <a:pt x="32617" y="48575"/>
                    <a:pt x="32705" y="48487"/>
                  </a:cubicBezTo>
                  <a:cubicBezTo>
                    <a:pt x="32968" y="47961"/>
                    <a:pt x="33406" y="47523"/>
                    <a:pt x="33757" y="47085"/>
                  </a:cubicBezTo>
                  <a:cubicBezTo>
                    <a:pt x="34196" y="46558"/>
                    <a:pt x="33933" y="45769"/>
                    <a:pt x="33494" y="45331"/>
                  </a:cubicBezTo>
                  <a:lnTo>
                    <a:pt x="33406" y="45243"/>
                  </a:lnTo>
                  <a:cubicBezTo>
                    <a:pt x="33143" y="45046"/>
                    <a:pt x="32880" y="44947"/>
                    <a:pt x="32654" y="44947"/>
                  </a:cubicBezTo>
                  <a:cubicBezTo>
                    <a:pt x="32579" y="44947"/>
                    <a:pt x="32508" y="44958"/>
                    <a:pt x="32442" y="44980"/>
                  </a:cubicBezTo>
                  <a:cubicBezTo>
                    <a:pt x="32004" y="45068"/>
                    <a:pt x="31741" y="45243"/>
                    <a:pt x="31565" y="45506"/>
                  </a:cubicBezTo>
                  <a:cubicBezTo>
                    <a:pt x="31214" y="45945"/>
                    <a:pt x="30864" y="46295"/>
                    <a:pt x="30688" y="46734"/>
                  </a:cubicBezTo>
                  <a:cubicBezTo>
                    <a:pt x="30338" y="47172"/>
                    <a:pt x="30250" y="47611"/>
                    <a:pt x="29987" y="48049"/>
                  </a:cubicBezTo>
                  <a:cubicBezTo>
                    <a:pt x="29987" y="48137"/>
                    <a:pt x="29899" y="48137"/>
                    <a:pt x="29899" y="48312"/>
                  </a:cubicBezTo>
                  <a:cubicBezTo>
                    <a:pt x="29636" y="48137"/>
                    <a:pt x="29373" y="48137"/>
                    <a:pt x="29110" y="48049"/>
                  </a:cubicBezTo>
                  <a:cubicBezTo>
                    <a:pt x="28496" y="47961"/>
                    <a:pt x="27883" y="47874"/>
                    <a:pt x="27356" y="47611"/>
                  </a:cubicBezTo>
                  <a:cubicBezTo>
                    <a:pt x="27444" y="47435"/>
                    <a:pt x="27444" y="47172"/>
                    <a:pt x="27620" y="46997"/>
                  </a:cubicBezTo>
                  <a:cubicBezTo>
                    <a:pt x="27707" y="46383"/>
                    <a:pt x="27883" y="45945"/>
                    <a:pt x="28058" y="45419"/>
                  </a:cubicBezTo>
                  <a:cubicBezTo>
                    <a:pt x="28233" y="44893"/>
                    <a:pt x="28058" y="44366"/>
                    <a:pt x="27707" y="44016"/>
                  </a:cubicBezTo>
                  <a:cubicBezTo>
                    <a:pt x="27620" y="43928"/>
                    <a:pt x="27444" y="43928"/>
                    <a:pt x="27269" y="43753"/>
                  </a:cubicBezTo>
                  <a:cubicBezTo>
                    <a:pt x="27163" y="43726"/>
                    <a:pt x="27057" y="43714"/>
                    <a:pt x="26953" y="43714"/>
                  </a:cubicBezTo>
                  <a:cubicBezTo>
                    <a:pt x="26366" y="43714"/>
                    <a:pt x="25826" y="44108"/>
                    <a:pt x="25603" y="44630"/>
                  </a:cubicBezTo>
                  <a:cubicBezTo>
                    <a:pt x="25515" y="45243"/>
                    <a:pt x="25252" y="45682"/>
                    <a:pt x="25164" y="46208"/>
                  </a:cubicBezTo>
                  <a:cubicBezTo>
                    <a:pt x="25077" y="46383"/>
                    <a:pt x="25077" y="46734"/>
                    <a:pt x="24989" y="46997"/>
                  </a:cubicBezTo>
                  <a:cubicBezTo>
                    <a:pt x="24375" y="46734"/>
                    <a:pt x="23937" y="46646"/>
                    <a:pt x="23411" y="46558"/>
                  </a:cubicBezTo>
                  <a:cubicBezTo>
                    <a:pt x="22797" y="46383"/>
                    <a:pt x="22096" y="46208"/>
                    <a:pt x="21482" y="46120"/>
                  </a:cubicBezTo>
                  <a:cubicBezTo>
                    <a:pt x="21657" y="45682"/>
                    <a:pt x="22008" y="45243"/>
                    <a:pt x="22183" y="44805"/>
                  </a:cubicBezTo>
                  <a:cubicBezTo>
                    <a:pt x="22446" y="44454"/>
                    <a:pt x="22534" y="44103"/>
                    <a:pt x="22446" y="43753"/>
                  </a:cubicBezTo>
                  <a:cubicBezTo>
                    <a:pt x="22359" y="43490"/>
                    <a:pt x="22183" y="43227"/>
                    <a:pt x="22008" y="43051"/>
                  </a:cubicBezTo>
                  <a:cubicBezTo>
                    <a:pt x="22008" y="43051"/>
                    <a:pt x="22008" y="42876"/>
                    <a:pt x="21920" y="42876"/>
                  </a:cubicBezTo>
                  <a:cubicBezTo>
                    <a:pt x="21664" y="42748"/>
                    <a:pt x="21407" y="42666"/>
                    <a:pt x="21150" y="42666"/>
                  </a:cubicBezTo>
                  <a:cubicBezTo>
                    <a:pt x="21056" y="42666"/>
                    <a:pt x="20962" y="42677"/>
                    <a:pt x="20868" y="42701"/>
                  </a:cubicBezTo>
                  <a:cubicBezTo>
                    <a:pt x="20605" y="42701"/>
                    <a:pt x="20167" y="42876"/>
                    <a:pt x="19991" y="43227"/>
                  </a:cubicBezTo>
                  <a:cubicBezTo>
                    <a:pt x="19816" y="43577"/>
                    <a:pt x="19553" y="44016"/>
                    <a:pt x="19378" y="44454"/>
                  </a:cubicBezTo>
                  <a:cubicBezTo>
                    <a:pt x="19290" y="44805"/>
                    <a:pt x="19027" y="44980"/>
                    <a:pt x="18939" y="45331"/>
                  </a:cubicBezTo>
                  <a:lnTo>
                    <a:pt x="17624" y="44980"/>
                  </a:lnTo>
                  <a:cubicBezTo>
                    <a:pt x="17361" y="44893"/>
                    <a:pt x="17098" y="44893"/>
                    <a:pt x="16835" y="44805"/>
                  </a:cubicBezTo>
                  <a:lnTo>
                    <a:pt x="16835" y="44630"/>
                  </a:lnTo>
                  <a:cubicBezTo>
                    <a:pt x="17186" y="44103"/>
                    <a:pt x="17361" y="43490"/>
                    <a:pt x="17712" y="42876"/>
                  </a:cubicBezTo>
                  <a:cubicBezTo>
                    <a:pt x="17799" y="42613"/>
                    <a:pt x="17712" y="42262"/>
                    <a:pt x="17624" y="41911"/>
                  </a:cubicBezTo>
                  <a:cubicBezTo>
                    <a:pt x="17536" y="41736"/>
                    <a:pt x="17361" y="41561"/>
                    <a:pt x="17273" y="41473"/>
                  </a:cubicBezTo>
                  <a:cubicBezTo>
                    <a:pt x="17186" y="41298"/>
                    <a:pt x="17098" y="41298"/>
                    <a:pt x="16835" y="41122"/>
                  </a:cubicBezTo>
                  <a:cubicBezTo>
                    <a:pt x="16741" y="41099"/>
                    <a:pt x="16653" y="41088"/>
                    <a:pt x="16568" y="41088"/>
                  </a:cubicBezTo>
                  <a:cubicBezTo>
                    <a:pt x="16337" y="41088"/>
                    <a:pt x="16127" y="41169"/>
                    <a:pt x="15870" y="41298"/>
                  </a:cubicBezTo>
                  <a:cubicBezTo>
                    <a:pt x="15783" y="41385"/>
                    <a:pt x="15607" y="41385"/>
                    <a:pt x="15520" y="41473"/>
                  </a:cubicBezTo>
                  <a:cubicBezTo>
                    <a:pt x="15344" y="41561"/>
                    <a:pt x="15169" y="41824"/>
                    <a:pt x="15081" y="41999"/>
                  </a:cubicBezTo>
                  <a:cubicBezTo>
                    <a:pt x="14906" y="42350"/>
                    <a:pt x="14731" y="42788"/>
                    <a:pt x="14555" y="43139"/>
                  </a:cubicBezTo>
                  <a:cubicBezTo>
                    <a:pt x="14292" y="43490"/>
                    <a:pt x="14204" y="43665"/>
                    <a:pt x="14117" y="44016"/>
                  </a:cubicBezTo>
                  <a:cubicBezTo>
                    <a:pt x="13591" y="43928"/>
                    <a:pt x="12889" y="43665"/>
                    <a:pt x="12275" y="43577"/>
                  </a:cubicBezTo>
                  <a:cubicBezTo>
                    <a:pt x="12275" y="43490"/>
                    <a:pt x="12100" y="43490"/>
                    <a:pt x="12012" y="43490"/>
                  </a:cubicBezTo>
                  <a:cubicBezTo>
                    <a:pt x="12363" y="42876"/>
                    <a:pt x="12539" y="42438"/>
                    <a:pt x="12802" y="41999"/>
                  </a:cubicBezTo>
                  <a:cubicBezTo>
                    <a:pt x="12802" y="41911"/>
                    <a:pt x="12802" y="41824"/>
                    <a:pt x="12889" y="41736"/>
                  </a:cubicBezTo>
                  <a:lnTo>
                    <a:pt x="12889" y="41035"/>
                  </a:lnTo>
                  <a:cubicBezTo>
                    <a:pt x="12802" y="40684"/>
                    <a:pt x="12714" y="40509"/>
                    <a:pt x="12451" y="40245"/>
                  </a:cubicBezTo>
                  <a:lnTo>
                    <a:pt x="12363" y="40158"/>
                  </a:lnTo>
                  <a:cubicBezTo>
                    <a:pt x="12115" y="40034"/>
                    <a:pt x="11867" y="39910"/>
                    <a:pt x="11650" y="39910"/>
                  </a:cubicBezTo>
                  <a:cubicBezTo>
                    <a:pt x="11560" y="39910"/>
                    <a:pt x="11476" y="39931"/>
                    <a:pt x="11399" y="39982"/>
                  </a:cubicBezTo>
                  <a:cubicBezTo>
                    <a:pt x="11048" y="39982"/>
                    <a:pt x="10610" y="40158"/>
                    <a:pt x="10522" y="40509"/>
                  </a:cubicBezTo>
                  <a:cubicBezTo>
                    <a:pt x="10259" y="40859"/>
                    <a:pt x="10171" y="41298"/>
                    <a:pt x="9908" y="41561"/>
                  </a:cubicBezTo>
                  <a:cubicBezTo>
                    <a:pt x="9820" y="41911"/>
                    <a:pt x="9645" y="42262"/>
                    <a:pt x="9382" y="42701"/>
                  </a:cubicBezTo>
                  <a:cubicBezTo>
                    <a:pt x="9294" y="42613"/>
                    <a:pt x="9207" y="42613"/>
                    <a:pt x="9031" y="42613"/>
                  </a:cubicBezTo>
                  <a:cubicBezTo>
                    <a:pt x="8418" y="42438"/>
                    <a:pt x="7716" y="42262"/>
                    <a:pt x="7190" y="42174"/>
                  </a:cubicBezTo>
                  <a:lnTo>
                    <a:pt x="7190" y="41911"/>
                  </a:lnTo>
                  <a:cubicBezTo>
                    <a:pt x="7453" y="41122"/>
                    <a:pt x="7628" y="40509"/>
                    <a:pt x="7979" y="39719"/>
                  </a:cubicBezTo>
                  <a:cubicBezTo>
                    <a:pt x="8242" y="39193"/>
                    <a:pt x="7979" y="38667"/>
                    <a:pt x="7628" y="38317"/>
                  </a:cubicBezTo>
                  <a:cubicBezTo>
                    <a:pt x="7541" y="38229"/>
                    <a:pt x="7453" y="38053"/>
                    <a:pt x="7190" y="38053"/>
                  </a:cubicBezTo>
                  <a:cubicBezTo>
                    <a:pt x="7120" y="38030"/>
                    <a:pt x="7043" y="38019"/>
                    <a:pt x="6961" y="38019"/>
                  </a:cubicBezTo>
                  <a:cubicBezTo>
                    <a:pt x="6739" y="38019"/>
                    <a:pt x="6482" y="38100"/>
                    <a:pt x="6226" y="38229"/>
                  </a:cubicBezTo>
                  <a:cubicBezTo>
                    <a:pt x="5875" y="38317"/>
                    <a:pt x="5699" y="38667"/>
                    <a:pt x="5612" y="38930"/>
                  </a:cubicBezTo>
                  <a:cubicBezTo>
                    <a:pt x="5349" y="39369"/>
                    <a:pt x="5173" y="39807"/>
                    <a:pt x="4998" y="40421"/>
                  </a:cubicBezTo>
                  <a:cubicBezTo>
                    <a:pt x="4910" y="40684"/>
                    <a:pt x="4910" y="41122"/>
                    <a:pt x="4823" y="41473"/>
                  </a:cubicBezTo>
                  <a:lnTo>
                    <a:pt x="4647" y="41473"/>
                  </a:lnTo>
                  <a:lnTo>
                    <a:pt x="3332" y="41122"/>
                  </a:lnTo>
                  <a:cubicBezTo>
                    <a:pt x="3244" y="41122"/>
                    <a:pt x="3244" y="41035"/>
                    <a:pt x="3157" y="41035"/>
                  </a:cubicBezTo>
                  <a:lnTo>
                    <a:pt x="2806" y="40684"/>
                  </a:lnTo>
                  <a:cubicBezTo>
                    <a:pt x="2806" y="40509"/>
                    <a:pt x="2894" y="40421"/>
                    <a:pt x="2894" y="40158"/>
                  </a:cubicBezTo>
                  <a:cubicBezTo>
                    <a:pt x="2894" y="39982"/>
                    <a:pt x="3069" y="39719"/>
                    <a:pt x="3069" y="39544"/>
                  </a:cubicBezTo>
                  <a:cubicBezTo>
                    <a:pt x="3069" y="39106"/>
                    <a:pt x="3244" y="38667"/>
                    <a:pt x="3332" y="38229"/>
                  </a:cubicBezTo>
                  <a:cubicBezTo>
                    <a:pt x="3507" y="37966"/>
                    <a:pt x="3507" y="37878"/>
                    <a:pt x="3595" y="37615"/>
                  </a:cubicBezTo>
                  <a:lnTo>
                    <a:pt x="3595" y="37615"/>
                  </a:lnTo>
                  <a:cubicBezTo>
                    <a:pt x="3595" y="37790"/>
                    <a:pt x="3507" y="37878"/>
                    <a:pt x="3507" y="37966"/>
                  </a:cubicBezTo>
                  <a:cubicBezTo>
                    <a:pt x="3770" y="37177"/>
                    <a:pt x="4034" y="36475"/>
                    <a:pt x="4209" y="35598"/>
                  </a:cubicBezTo>
                  <a:lnTo>
                    <a:pt x="4910" y="33231"/>
                  </a:lnTo>
                  <a:lnTo>
                    <a:pt x="5612" y="30951"/>
                  </a:lnTo>
                  <a:lnTo>
                    <a:pt x="6226" y="28672"/>
                  </a:lnTo>
                  <a:cubicBezTo>
                    <a:pt x="6489" y="28233"/>
                    <a:pt x="6664" y="27707"/>
                    <a:pt x="6752" y="27269"/>
                  </a:cubicBezTo>
                  <a:cubicBezTo>
                    <a:pt x="6927" y="26830"/>
                    <a:pt x="7102" y="26217"/>
                    <a:pt x="7190" y="25778"/>
                  </a:cubicBezTo>
                  <a:cubicBezTo>
                    <a:pt x="7453" y="24901"/>
                    <a:pt x="7804" y="23937"/>
                    <a:pt x="8067" y="23060"/>
                  </a:cubicBezTo>
                  <a:lnTo>
                    <a:pt x="8768" y="21131"/>
                  </a:lnTo>
                  <a:cubicBezTo>
                    <a:pt x="9207" y="20079"/>
                    <a:pt x="9557" y="19202"/>
                    <a:pt x="9820" y="18238"/>
                  </a:cubicBezTo>
                  <a:cubicBezTo>
                    <a:pt x="10171" y="17361"/>
                    <a:pt x="10434" y="16484"/>
                    <a:pt x="10697" y="15607"/>
                  </a:cubicBezTo>
                  <a:cubicBezTo>
                    <a:pt x="11048" y="14643"/>
                    <a:pt x="11486" y="13766"/>
                    <a:pt x="11837" y="12802"/>
                  </a:cubicBezTo>
                  <a:cubicBezTo>
                    <a:pt x="12188" y="11662"/>
                    <a:pt x="12626" y="10610"/>
                    <a:pt x="12977" y="9470"/>
                  </a:cubicBezTo>
                  <a:cubicBezTo>
                    <a:pt x="13415" y="8418"/>
                    <a:pt x="13766" y="7365"/>
                    <a:pt x="14204" y="6313"/>
                  </a:cubicBezTo>
                  <a:cubicBezTo>
                    <a:pt x="14555" y="5612"/>
                    <a:pt x="14906" y="4910"/>
                    <a:pt x="15081" y="4209"/>
                  </a:cubicBezTo>
                  <a:close/>
                  <a:moveTo>
                    <a:pt x="14643" y="0"/>
                  </a:moveTo>
                  <a:cubicBezTo>
                    <a:pt x="14467" y="0"/>
                    <a:pt x="14204" y="0"/>
                    <a:pt x="14029" y="176"/>
                  </a:cubicBezTo>
                  <a:cubicBezTo>
                    <a:pt x="13941" y="176"/>
                    <a:pt x="13766" y="263"/>
                    <a:pt x="13678" y="351"/>
                  </a:cubicBezTo>
                  <a:cubicBezTo>
                    <a:pt x="13328" y="702"/>
                    <a:pt x="13152" y="1140"/>
                    <a:pt x="13240" y="1578"/>
                  </a:cubicBezTo>
                  <a:cubicBezTo>
                    <a:pt x="12802" y="2806"/>
                    <a:pt x="12275" y="3946"/>
                    <a:pt x="11837" y="5173"/>
                  </a:cubicBezTo>
                  <a:cubicBezTo>
                    <a:pt x="11311" y="6489"/>
                    <a:pt x="10873" y="7891"/>
                    <a:pt x="10259" y="9207"/>
                  </a:cubicBezTo>
                  <a:cubicBezTo>
                    <a:pt x="9996" y="9908"/>
                    <a:pt x="9733" y="10522"/>
                    <a:pt x="9557" y="11223"/>
                  </a:cubicBezTo>
                  <a:cubicBezTo>
                    <a:pt x="9207" y="11837"/>
                    <a:pt x="8944" y="12451"/>
                    <a:pt x="8768" y="13065"/>
                  </a:cubicBezTo>
                  <a:cubicBezTo>
                    <a:pt x="8505" y="13854"/>
                    <a:pt x="8242" y="14643"/>
                    <a:pt x="7979" y="15344"/>
                  </a:cubicBezTo>
                  <a:cubicBezTo>
                    <a:pt x="7891" y="16046"/>
                    <a:pt x="7628" y="16660"/>
                    <a:pt x="7453" y="17273"/>
                  </a:cubicBezTo>
                  <a:cubicBezTo>
                    <a:pt x="7453" y="17449"/>
                    <a:pt x="7365" y="17536"/>
                    <a:pt x="7365" y="17712"/>
                  </a:cubicBezTo>
                  <a:cubicBezTo>
                    <a:pt x="7102" y="18238"/>
                    <a:pt x="6927" y="18852"/>
                    <a:pt x="6664" y="19465"/>
                  </a:cubicBezTo>
                  <a:cubicBezTo>
                    <a:pt x="6313" y="20079"/>
                    <a:pt x="6138" y="20868"/>
                    <a:pt x="5875" y="21482"/>
                  </a:cubicBezTo>
                  <a:cubicBezTo>
                    <a:pt x="5699" y="22359"/>
                    <a:pt x="5349" y="23411"/>
                    <a:pt x="4998" y="24288"/>
                  </a:cubicBezTo>
                  <a:cubicBezTo>
                    <a:pt x="4735" y="25164"/>
                    <a:pt x="4472" y="26041"/>
                    <a:pt x="4121" y="26918"/>
                  </a:cubicBezTo>
                  <a:cubicBezTo>
                    <a:pt x="3858" y="27795"/>
                    <a:pt x="3507" y="28672"/>
                    <a:pt x="3244" y="29549"/>
                  </a:cubicBezTo>
                  <a:cubicBezTo>
                    <a:pt x="2981" y="30250"/>
                    <a:pt x="2718" y="31127"/>
                    <a:pt x="2543" y="31916"/>
                  </a:cubicBezTo>
                  <a:cubicBezTo>
                    <a:pt x="2192" y="32793"/>
                    <a:pt x="1929" y="33582"/>
                    <a:pt x="1754" y="34459"/>
                  </a:cubicBezTo>
                  <a:cubicBezTo>
                    <a:pt x="1491" y="35335"/>
                    <a:pt x="1315" y="36125"/>
                    <a:pt x="1052" y="36826"/>
                  </a:cubicBezTo>
                  <a:cubicBezTo>
                    <a:pt x="1052" y="37089"/>
                    <a:pt x="965" y="37440"/>
                    <a:pt x="877" y="37615"/>
                  </a:cubicBezTo>
                  <a:cubicBezTo>
                    <a:pt x="614" y="38053"/>
                    <a:pt x="526" y="38492"/>
                    <a:pt x="439" y="38930"/>
                  </a:cubicBezTo>
                  <a:cubicBezTo>
                    <a:pt x="351" y="39281"/>
                    <a:pt x="351" y="39719"/>
                    <a:pt x="176" y="40070"/>
                  </a:cubicBezTo>
                  <a:cubicBezTo>
                    <a:pt x="88" y="40245"/>
                    <a:pt x="0" y="40596"/>
                    <a:pt x="88" y="40947"/>
                  </a:cubicBezTo>
                  <a:cubicBezTo>
                    <a:pt x="0" y="41122"/>
                    <a:pt x="0" y="41210"/>
                    <a:pt x="0" y="41473"/>
                  </a:cubicBezTo>
                  <a:cubicBezTo>
                    <a:pt x="88" y="41561"/>
                    <a:pt x="88" y="41648"/>
                    <a:pt x="88" y="41824"/>
                  </a:cubicBezTo>
                  <a:cubicBezTo>
                    <a:pt x="88" y="41999"/>
                    <a:pt x="176" y="42262"/>
                    <a:pt x="439" y="42350"/>
                  </a:cubicBezTo>
                  <a:lnTo>
                    <a:pt x="1140" y="43139"/>
                  </a:lnTo>
                  <a:cubicBezTo>
                    <a:pt x="1403" y="43314"/>
                    <a:pt x="1754" y="43577"/>
                    <a:pt x="2017" y="43665"/>
                  </a:cubicBezTo>
                  <a:cubicBezTo>
                    <a:pt x="2718" y="44016"/>
                    <a:pt x="3332" y="44103"/>
                    <a:pt x="4034" y="44279"/>
                  </a:cubicBezTo>
                  <a:cubicBezTo>
                    <a:pt x="4472" y="44454"/>
                    <a:pt x="4998" y="44630"/>
                    <a:pt x="5524" y="44717"/>
                  </a:cubicBezTo>
                  <a:cubicBezTo>
                    <a:pt x="6226" y="44893"/>
                    <a:pt x="6839" y="45068"/>
                    <a:pt x="7541" y="45156"/>
                  </a:cubicBezTo>
                  <a:cubicBezTo>
                    <a:pt x="10259" y="45769"/>
                    <a:pt x="12889" y="46295"/>
                    <a:pt x="15520" y="47085"/>
                  </a:cubicBezTo>
                  <a:cubicBezTo>
                    <a:pt x="16046" y="47260"/>
                    <a:pt x="16747" y="47523"/>
                    <a:pt x="17273" y="47611"/>
                  </a:cubicBezTo>
                  <a:cubicBezTo>
                    <a:pt x="17975" y="47786"/>
                    <a:pt x="18501" y="47961"/>
                    <a:pt x="19115" y="48137"/>
                  </a:cubicBezTo>
                  <a:cubicBezTo>
                    <a:pt x="20430" y="48575"/>
                    <a:pt x="21745" y="48838"/>
                    <a:pt x="23060" y="49189"/>
                  </a:cubicBezTo>
                  <a:cubicBezTo>
                    <a:pt x="24375" y="49364"/>
                    <a:pt x="25691" y="49803"/>
                    <a:pt x="27006" y="50241"/>
                  </a:cubicBezTo>
                  <a:cubicBezTo>
                    <a:pt x="27620" y="50329"/>
                    <a:pt x="28233" y="50592"/>
                    <a:pt x="28935" y="50679"/>
                  </a:cubicBezTo>
                  <a:cubicBezTo>
                    <a:pt x="29548" y="50767"/>
                    <a:pt x="30162" y="51030"/>
                    <a:pt x="30776" y="51118"/>
                  </a:cubicBezTo>
                  <a:lnTo>
                    <a:pt x="32442" y="51469"/>
                  </a:lnTo>
                  <a:cubicBezTo>
                    <a:pt x="32968" y="51556"/>
                    <a:pt x="33406" y="51644"/>
                    <a:pt x="33933" y="51819"/>
                  </a:cubicBezTo>
                  <a:cubicBezTo>
                    <a:pt x="34809" y="51995"/>
                    <a:pt x="35686" y="52258"/>
                    <a:pt x="36563" y="52345"/>
                  </a:cubicBezTo>
                  <a:cubicBezTo>
                    <a:pt x="37352" y="52433"/>
                    <a:pt x="38053" y="52696"/>
                    <a:pt x="38755" y="52784"/>
                  </a:cubicBezTo>
                  <a:lnTo>
                    <a:pt x="39018" y="52784"/>
                  </a:lnTo>
                  <a:cubicBezTo>
                    <a:pt x="39193" y="53134"/>
                    <a:pt x="39544" y="53134"/>
                    <a:pt x="39895" y="53222"/>
                  </a:cubicBezTo>
                  <a:cubicBezTo>
                    <a:pt x="40333" y="53310"/>
                    <a:pt x="40684" y="53310"/>
                    <a:pt x="41122" y="53398"/>
                  </a:cubicBezTo>
                  <a:cubicBezTo>
                    <a:pt x="41298" y="53398"/>
                    <a:pt x="41385" y="53573"/>
                    <a:pt x="41648" y="53573"/>
                  </a:cubicBezTo>
                  <a:cubicBezTo>
                    <a:pt x="41824" y="53573"/>
                    <a:pt x="42174" y="53661"/>
                    <a:pt x="42437" y="53661"/>
                  </a:cubicBezTo>
                  <a:cubicBezTo>
                    <a:pt x="42613" y="53748"/>
                    <a:pt x="42964" y="53748"/>
                    <a:pt x="43139" y="53836"/>
                  </a:cubicBezTo>
                  <a:lnTo>
                    <a:pt x="44454" y="54187"/>
                  </a:lnTo>
                  <a:cubicBezTo>
                    <a:pt x="44893" y="54187"/>
                    <a:pt x="45331" y="54187"/>
                    <a:pt x="45682" y="54011"/>
                  </a:cubicBezTo>
                  <a:cubicBezTo>
                    <a:pt x="46120" y="53748"/>
                    <a:pt x="46383" y="53573"/>
                    <a:pt x="46558" y="53222"/>
                  </a:cubicBezTo>
                  <a:cubicBezTo>
                    <a:pt x="46646" y="53134"/>
                    <a:pt x="46646" y="52959"/>
                    <a:pt x="46822" y="52871"/>
                  </a:cubicBezTo>
                  <a:cubicBezTo>
                    <a:pt x="46909" y="52521"/>
                    <a:pt x="46997" y="52345"/>
                    <a:pt x="47085" y="51995"/>
                  </a:cubicBezTo>
                  <a:cubicBezTo>
                    <a:pt x="47260" y="51644"/>
                    <a:pt x="47260" y="51469"/>
                    <a:pt x="47260" y="51118"/>
                  </a:cubicBezTo>
                  <a:cubicBezTo>
                    <a:pt x="47348" y="49890"/>
                    <a:pt x="46997" y="48750"/>
                    <a:pt x="46471" y="47611"/>
                  </a:cubicBezTo>
                  <a:cubicBezTo>
                    <a:pt x="46208" y="46997"/>
                    <a:pt x="46032" y="46383"/>
                    <a:pt x="45945" y="45857"/>
                  </a:cubicBezTo>
                  <a:cubicBezTo>
                    <a:pt x="45682" y="45331"/>
                    <a:pt x="45331" y="44717"/>
                    <a:pt x="45068" y="44191"/>
                  </a:cubicBezTo>
                  <a:cubicBezTo>
                    <a:pt x="44717" y="43577"/>
                    <a:pt x="44279" y="42876"/>
                    <a:pt x="43928" y="42262"/>
                  </a:cubicBezTo>
                  <a:cubicBezTo>
                    <a:pt x="43490" y="41648"/>
                    <a:pt x="43139" y="41035"/>
                    <a:pt x="42876" y="40509"/>
                  </a:cubicBezTo>
                  <a:cubicBezTo>
                    <a:pt x="42087" y="39193"/>
                    <a:pt x="41298" y="37966"/>
                    <a:pt x="40421" y="36738"/>
                  </a:cubicBezTo>
                  <a:lnTo>
                    <a:pt x="38492" y="33757"/>
                  </a:lnTo>
                  <a:cubicBezTo>
                    <a:pt x="37352" y="32091"/>
                    <a:pt x="36388" y="30250"/>
                    <a:pt x="35160" y="28496"/>
                  </a:cubicBezTo>
                  <a:cubicBezTo>
                    <a:pt x="33933" y="26918"/>
                    <a:pt x="32793" y="25164"/>
                    <a:pt x="31653" y="23499"/>
                  </a:cubicBezTo>
                  <a:cubicBezTo>
                    <a:pt x="31477" y="23236"/>
                    <a:pt x="31302" y="22972"/>
                    <a:pt x="31127" y="22709"/>
                  </a:cubicBezTo>
                  <a:cubicBezTo>
                    <a:pt x="31039" y="22359"/>
                    <a:pt x="30776" y="22183"/>
                    <a:pt x="30688" y="21920"/>
                  </a:cubicBezTo>
                  <a:cubicBezTo>
                    <a:pt x="29987" y="20868"/>
                    <a:pt x="29373" y="19904"/>
                    <a:pt x="28584" y="18764"/>
                  </a:cubicBezTo>
                  <a:cubicBezTo>
                    <a:pt x="27970" y="17887"/>
                    <a:pt x="27269" y="16923"/>
                    <a:pt x="26655" y="15958"/>
                  </a:cubicBezTo>
                  <a:cubicBezTo>
                    <a:pt x="25954" y="14906"/>
                    <a:pt x="25428" y="13941"/>
                    <a:pt x="24726" y="12977"/>
                  </a:cubicBezTo>
                  <a:cubicBezTo>
                    <a:pt x="24463" y="12275"/>
                    <a:pt x="24112" y="11749"/>
                    <a:pt x="23674" y="11223"/>
                  </a:cubicBezTo>
                  <a:cubicBezTo>
                    <a:pt x="23236" y="10697"/>
                    <a:pt x="22885" y="10083"/>
                    <a:pt x="22534" y="9645"/>
                  </a:cubicBezTo>
                  <a:lnTo>
                    <a:pt x="21570" y="8330"/>
                  </a:lnTo>
                  <a:cubicBezTo>
                    <a:pt x="21219" y="7891"/>
                    <a:pt x="20956" y="7365"/>
                    <a:pt x="20605" y="6927"/>
                  </a:cubicBezTo>
                  <a:lnTo>
                    <a:pt x="19641" y="5612"/>
                  </a:lnTo>
                  <a:cubicBezTo>
                    <a:pt x="19290" y="5261"/>
                    <a:pt x="19027" y="4823"/>
                    <a:pt x="18852" y="4560"/>
                  </a:cubicBezTo>
                  <a:cubicBezTo>
                    <a:pt x="18413" y="3858"/>
                    <a:pt x="18062" y="3332"/>
                    <a:pt x="17624" y="2806"/>
                  </a:cubicBezTo>
                  <a:cubicBezTo>
                    <a:pt x="17273" y="2368"/>
                    <a:pt x="16835" y="1754"/>
                    <a:pt x="16572" y="1315"/>
                  </a:cubicBezTo>
                  <a:cubicBezTo>
                    <a:pt x="16396" y="1140"/>
                    <a:pt x="16221" y="877"/>
                    <a:pt x="15958" y="702"/>
                  </a:cubicBezTo>
                  <a:lnTo>
                    <a:pt x="15783" y="439"/>
                  </a:lnTo>
                  <a:cubicBezTo>
                    <a:pt x="15695" y="351"/>
                    <a:pt x="15520" y="351"/>
                    <a:pt x="15432" y="263"/>
                  </a:cubicBezTo>
                  <a:cubicBezTo>
                    <a:pt x="15257" y="176"/>
                    <a:pt x="14906" y="0"/>
                    <a:pt x="1464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6" name="Google Shape;1346;p70"/>
            <p:cNvSpPr/>
            <p:nvPr/>
          </p:nvSpPr>
          <p:spPr>
            <a:xfrm>
              <a:off x="1494125" y="1910525"/>
              <a:ext cx="594075" cy="644475"/>
            </a:xfrm>
            <a:custGeom>
              <a:avLst/>
              <a:gdLst/>
              <a:ahLst/>
              <a:cxnLst/>
              <a:rect l="l" t="t" r="r" b="b"/>
              <a:pathLst>
                <a:path w="23763" h="25779" extrusionOk="0">
                  <a:moveTo>
                    <a:pt x="6664" y="2982"/>
                  </a:moveTo>
                  <a:cubicBezTo>
                    <a:pt x="6752" y="2982"/>
                    <a:pt x="6752" y="3069"/>
                    <a:pt x="6840" y="3245"/>
                  </a:cubicBezTo>
                  <a:cubicBezTo>
                    <a:pt x="7103" y="3508"/>
                    <a:pt x="7278" y="3771"/>
                    <a:pt x="7541" y="4034"/>
                  </a:cubicBezTo>
                  <a:cubicBezTo>
                    <a:pt x="8067" y="4911"/>
                    <a:pt x="8506" y="5700"/>
                    <a:pt x="9032" y="6577"/>
                  </a:cubicBezTo>
                  <a:cubicBezTo>
                    <a:pt x="9032" y="6664"/>
                    <a:pt x="9207" y="6664"/>
                    <a:pt x="9207" y="6840"/>
                  </a:cubicBezTo>
                  <a:cubicBezTo>
                    <a:pt x="9470" y="7366"/>
                    <a:pt x="9909" y="7892"/>
                    <a:pt x="10259" y="8418"/>
                  </a:cubicBezTo>
                  <a:cubicBezTo>
                    <a:pt x="10610" y="8856"/>
                    <a:pt x="11049" y="9470"/>
                    <a:pt x="11399" y="9908"/>
                  </a:cubicBezTo>
                  <a:cubicBezTo>
                    <a:pt x="12013" y="10873"/>
                    <a:pt x="12802" y="11837"/>
                    <a:pt x="13416" y="12802"/>
                  </a:cubicBezTo>
                  <a:cubicBezTo>
                    <a:pt x="13767" y="13503"/>
                    <a:pt x="14205" y="14029"/>
                    <a:pt x="14556" y="14643"/>
                  </a:cubicBezTo>
                  <a:cubicBezTo>
                    <a:pt x="14819" y="15169"/>
                    <a:pt x="15169" y="15695"/>
                    <a:pt x="15608" y="16221"/>
                  </a:cubicBezTo>
                  <a:cubicBezTo>
                    <a:pt x="16046" y="16835"/>
                    <a:pt x="16485" y="17186"/>
                    <a:pt x="16835" y="17800"/>
                  </a:cubicBezTo>
                  <a:cubicBezTo>
                    <a:pt x="17186" y="18326"/>
                    <a:pt x="17625" y="18852"/>
                    <a:pt x="17975" y="19378"/>
                  </a:cubicBezTo>
                  <a:cubicBezTo>
                    <a:pt x="18151" y="19641"/>
                    <a:pt x="18238" y="19816"/>
                    <a:pt x="18326" y="20079"/>
                  </a:cubicBezTo>
                  <a:cubicBezTo>
                    <a:pt x="18852" y="20781"/>
                    <a:pt x="19290" y="21482"/>
                    <a:pt x="19729" y="22184"/>
                  </a:cubicBezTo>
                  <a:cubicBezTo>
                    <a:pt x="19729" y="22271"/>
                    <a:pt x="19817" y="22271"/>
                    <a:pt x="19817" y="22359"/>
                  </a:cubicBezTo>
                  <a:cubicBezTo>
                    <a:pt x="19466" y="22271"/>
                    <a:pt x="19290" y="22184"/>
                    <a:pt x="18940" y="22096"/>
                  </a:cubicBezTo>
                  <a:cubicBezTo>
                    <a:pt x="18414" y="21833"/>
                    <a:pt x="17800" y="21745"/>
                    <a:pt x="17186" y="21570"/>
                  </a:cubicBezTo>
                  <a:lnTo>
                    <a:pt x="15520" y="20956"/>
                  </a:lnTo>
                  <a:cubicBezTo>
                    <a:pt x="14906" y="20693"/>
                    <a:pt x="14293" y="20518"/>
                    <a:pt x="13679" y="20255"/>
                  </a:cubicBezTo>
                  <a:cubicBezTo>
                    <a:pt x="13153" y="20079"/>
                    <a:pt x="12539" y="19816"/>
                    <a:pt x="12013" y="19729"/>
                  </a:cubicBezTo>
                  <a:cubicBezTo>
                    <a:pt x="11399" y="19641"/>
                    <a:pt x="10785" y="19378"/>
                    <a:pt x="10259" y="19290"/>
                  </a:cubicBezTo>
                  <a:cubicBezTo>
                    <a:pt x="9733" y="19203"/>
                    <a:pt x="9207" y="18940"/>
                    <a:pt x="8593" y="18852"/>
                  </a:cubicBezTo>
                  <a:cubicBezTo>
                    <a:pt x="7278" y="18501"/>
                    <a:pt x="5963" y="17975"/>
                    <a:pt x="4648" y="17624"/>
                  </a:cubicBezTo>
                  <a:cubicBezTo>
                    <a:pt x="4209" y="17537"/>
                    <a:pt x="3683" y="17449"/>
                    <a:pt x="3157" y="17186"/>
                  </a:cubicBezTo>
                  <a:cubicBezTo>
                    <a:pt x="2894" y="17186"/>
                    <a:pt x="2807" y="17098"/>
                    <a:pt x="2719" y="17098"/>
                  </a:cubicBezTo>
                  <a:cubicBezTo>
                    <a:pt x="2807" y="16748"/>
                    <a:pt x="2807" y="16485"/>
                    <a:pt x="2894" y="16134"/>
                  </a:cubicBezTo>
                  <a:cubicBezTo>
                    <a:pt x="2982" y="15608"/>
                    <a:pt x="3157" y="15169"/>
                    <a:pt x="3245" y="14731"/>
                  </a:cubicBezTo>
                  <a:cubicBezTo>
                    <a:pt x="3245" y="14468"/>
                    <a:pt x="3245" y="14117"/>
                    <a:pt x="3333" y="13854"/>
                  </a:cubicBezTo>
                  <a:cubicBezTo>
                    <a:pt x="3596" y="13153"/>
                    <a:pt x="3771" y="12539"/>
                    <a:pt x="3946" y="11837"/>
                  </a:cubicBezTo>
                  <a:lnTo>
                    <a:pt x="4209" y="10522"/>
                  </a:lnTo>
                  <a:cubicBezTo>
                    <a:pt x="4297" y="10172"/>
                    <a:pt x="4472" y="9733"/>
                    <a:pt x="4560" y="9295"/>
                  </a:cubicBezTo>
                  <a:cubicBezTo>
                    <a:pt x="4560" y="9032"/>
                    <a:pt x="4648" y="8769"/>
                    <a:pt x="4823" y="8418"/>
                  </a:cubicBezTo>
                  <a:cubicBezTo>
                    <a:pt x="4911" y="8155"/>
                    <a:pt x="4999" y="7892"/>
                    <a:pt x="5086" y="7629"/>
                  </a:cubicBezTo>
                  <a:cubicBezTo>
                    <a:pt x="5174" y="7278"/>
                    <a:pt x="5349" y="7015"/>
                    <a:pt x="5437" y="6752"/>
                  </a:cubicBezTo>
                  <a:cubicBezTo>
                    <a:pt x="5525" y="6401"/>
                    <a:pt x="5612" y="6138"/>
                    <a:pt x="5788" y="5875"/>
                  </a:cubicBezTo>
                  <a:cubicBezTo>
                    <a:pt x="5963" y="5174"/>
                    <a:pt x="6051" y="4648"/>
                    <a:pt x="6314" y="3946"/>
                  </a:cubicBezTo>
                  <a:cubicBezTo>
                    <a:pt x="6401" y="3771"/>
                    <a:pt x="6401" y="3420"/>
                    <a:pt x="6489" y="3245"/>
                  </a:cubicBezTo>
                  <a:cubicBezTo>
                    <a:pt x="6664" y="3069"/>
                    <a:pt x="6664" y="3069"/>
                    <a:pt x="6664" y="2982"/>
                  </a:cubicBezTo>
                  <a:close/>
                  <a:moveTo>
                    <a:pt x="6138" y="1"/>
                  </a:moveTo>
                  <a:cubicBezTo>
                    <a:pt x="5875" y="176"/>
                    <a:pt x="5700" y="176"/>
                    <a:pt x="5525" y="264"/>
                  </a:cubicBezTo>
                  <a:cubicBezTo>
                    <a:pt x="5437" y="351"/>
                    <a:pt x="5262" y="439"/>
                    <a:pt x="5086" y="614"/>
                  </a:cubicBezTo>
                  <a:cubicBezTo>
                    <a:pt x="4911" y="790"/>
                    <a:pt x="4648" y="1053"/>
                    <a:pt x="4560" y="1228"/>
                  </a:cubicBezTo>
                  <a:cubicBezTo>
                    <a:pt x="4209" y="1754"/>
                    <a:pt x="4034" y="2368"/>
                    <a:pt x="3946" y="2982"/>
                  </a:cubicBezTo>
                  <a:cubicBezTo>
                    <a:pt x="3771" y="3332"/>
                    <a:pt x="3771" y="3508"/>
                    <a:pt x="3683" y="3771"/>
                  </a:cubicBezTo>
                  <a:cubicBezTo>
                    <a:pt x="3596" y="4122"/>
                    <a:pt x="3596" y="4385"/>
                    <a:pt x="3420" y="4735"/>
                  </a:cubicBezTo>
                  <a:cubicBezTo>
                    <a:pt x="3245" y="5437"/>
                    <a:pt x="2982" y="5963"/>
                    <a:pt x="2807" y="6489"/>
                  </a:cubicBezTo>
                  <a:cubicBezTo>
                    <a:pt x="2719" y="6840"/>
                    <a:pt x="2456" y="7278"/>
                    <a:pt x="2368" y="7716"/>
                  </a:cubicBezTo>
                  <a:cubicBezTo>
                    <a:pt x="2280" y="8067"/>
                    <a:pt x="2193" y="8506"/>
                    <a:pt x="2017" y="8944"/>
                  </a:cubicBezTo>
                  <a:cubicBezTo>
                    <a:pt x="1930" y="9470"/>
                    <a:pt x="1754" y="9908"/>
                    <a:pt x="1579" y="10435"/>
                  </a:cubicBezTo>
                  <a:cubicBezTo>
                    <a:pt x="1491" y="10873"/>
                    <a:pt x="1404" y="11399"/>
                    <a:pt x="1316" y="11837"/>
                  </a:cubicBezTo>
                  <a:lnTo>
                    <a:pt x="965" y="13153"/>
                  </a:lnTo>
                  <a:cubicBezTo>
                    <a:pt x="878" y="13591"/>
                    <a:pt x="878" y="14205"/>
                    <a:pt x="702" y="14643"/>
                  </a:cubicBezTo>
                  <a:lnTo>
                    <a:pt x="439" y="15958"/>
                  </a:lnTo>
                  <a:cubicBezTo>
                    <a:pt x="264" y="16485"/>
                    <a:pt x="176" y="16923"/>
                    <a:pt x="88" y="17361"/>
                  </a:cubicBezTo>
                  <a:cubicBezTo>
                    <a:pt x="1" y="17887"/>
                    <a:pt x="176" y="18589"/>
                    <a:pt x="702" y="18852"/>
                  </a:cubicBezTo>
                  <a:cubicBezTo>
                    <a:pt x="965" y="19027"/>
                    <a:pt x="1053" y="19115"/>
                    <a:pt x="1316" y="19203"/>
                  </a:cubicBezTo>
                  <a:cubicBezTo>
                    <a:pt x="1491" y="19290"/>
                    <a:pt x="1842" y="19378"/>
                    <a:pt x="2193" y="19553"/>
                  </a:cubicBezTo>
                  <a:cubicBezTo>
                    <a:pt x="2631" y="19729"/>
                    <a:pt x="3070" y="19816"/>
                    <a:pt x="3508" y="19992"/>
                  </a:cubicBezTo>
                  <a:cubicBezTo>
                    <a:pt x="3946" y="20079"/>
                    <a:pt x="4472" y="20255"/>
                    <a:pt x="4911" y="20430"/>
                  </a:cubicBezTo>
                  <a:cubicBezTo>
                    <a:pt x="5437" y="20605"/>
                    <a:pt x="6138" y="20693"/>
                    <a:pt x="6664" y="20956"/>
                  </a:cubicBezTo>
                  <a:cubicBezTo>
                    <a:pt x="7191" y="21132"/>
                    <a:pt x="7717" y="21307"/>
                    <a:pt x="8330" y="21395"/>
                  </a:cubicBezTo>
                  <a:cubicBezTo>
                    <a:pt x="8857" y="21482"/>
                    <a:pt x="9383" y="21745"/>
                    <a:pt x="9909" y="21833"/>
                  </a:cubicBezTo>
                  <a:cubicBezTo>
                    <a:pt x="10522" y="21921"/>
                    <a:pt x="11049" y="22184"/>
                    <a:pt x="11575" y="22271"/>
                  </a:cubicBezTo>
                  <a:cubicBezTo>
                    <a:pt x="12101" y="22359"/>
                    <a:pt x="12802" y="22622"/>
                    <a:pt x="13328" y="22797"/>
                  </a:cubicBezTo>
                  <a:cubicBezTo>
                    <a:pt x="14030" y="23061"/>
                    <a:pt x="14731" y="23236"/>
                    <a:pt x="15433" y="23587"/>
                  </a:cubicBezTo>
                  <a:cubicBezTo>
                    <a:pt x="16046" y="23937"/>
                    <a:pt x="16748" y="24113"/>
                    <a:pt x="17361" y="24376"/>
                  </a:cubicBezTo>
                  <a:cubicBezTo>
                    <a:pt x="17975" y="24551"/>
                    <a:pt x="18589" y="24814"/>
                    <a:pt x="19290" y="24990"/>
                  </a:cubicBezTo>
                  <a:cubicBezTo>
                    <a:pt x="20167" y="25340"/>
                    <a:pt x="20869" y="25516"/>
                    <a:pt x="21746" y="25779"/>
                  </a:cubicBezTo>
                  <a:cubicBezTo>
                    <a:pt x="22096" y="25779"/>
                    <a:pt x="22447" y="25779"/>
                    <a:pt x="22798" y="25691"/>
                  </a:cubicBezTo>
                  <a:cubicBezTo>
                    <a:pt x="23061" y="25428"/>
                    <a:pt x="23324" y="25253"/>
                    <a:pt x="23411" y="24902"/>
                  </a:cubicBezTo>
                  <a:cubicBezTo>
                    <a:pt x="23674" y="24639"/>
                    <a:pt x="23762" y="24463"/>
                    <a:pt x="23762" y="24113"/>
                  </a:cubicBezTo>
                  <a:lnTo>
                    <a:pt x="23762" y="23762"/>
                  </a:lnTo>
                  <a:cubicBezTo>
                    <a:pt x="23674" y="23587"/>
                    <a:pt x="23674" y="23411"/>
                    <a:pt x="23587" y="23411"/>
                  </a:cubicBezTo>
                  <a:cubicBezTo>
                    <a:pt x="23499" y="23411"/>
                    <a:pt x="23499" y="23236"/>
                    <a:pt x="23499" y="23236"/>
                  </a:cubicBezTo>
                  <a:cubicBezTo>
                    <a:pt x="22622" y="22096"/>
                    <a:pt x="22009" y="20869"/>
                    <a:pt x="21219" y="19641"/>
                  </a:cubicBezTo>
                  <a:cubicBezTo>
                    <a:pt x="20518" y="18413"/>
                    <a:pt x="19729" y="17274"/>
                    <a:pt x="18940" y="16134"/>
                  </a:cubicBezTo>
                  <a:cubicBezTo>
                    <a:pt x="18589" y="15608"/>
                    <a:pt x="18151" y="15169"/>
                    <a:pt x="17712" y="14643"/>
                  </a:cubicBezTo>
                  <a:cubicBezTo>
                    <a:pt x="17361" y="14029"/>
                    <a:pt x="16923" y="13503"/>
                    <a:pt x="16572" y="12977"/>
                  </a:cubicBezTo>
                  <a:lnTo>
                    <a:pt x="14293" y="9645"/>
                  </a:lnTo>
                  <a:cubicBezTo>
                    <a:pt x="13854" y="9032"/>
                    <a:pt x="13416" y="8506"/>
                    <a:pt x="12977" y="7804"/>
                  </a:cubicBezTo>
                  <a:cubicBezTo>
                    <a:pt x="12451" y="7190"/>
                    <a:pt x="11925" y="6489"/>
                    <a:pt x="11487" y="5700"/>
                  </a:cubicBezTo>
                  <a:lnTo>
                    <a:pt x="11487" y="5612"/>
                  </a:lnTo>
                  <a:cubicBezTo>
                    <a:pt x="11312" y="5612"/>
                    <a:pt x="11312" y="5524"/>
                    <a:pt x="11224" y="5437"/>
                  </a:cubicBezTo>
                  <a:cubicBezTo>
                    <a:pt x="10785" y="4648"/>
                    <a:pt x="10259" y="3859"/>
                    <a:pt x="9821" y="3069"/>
                  </a:cubicBezTo>
                  <a:cubicBezTo>
                    <a:pt x="9470" y="2631"/>
                    <a:pt x="9295" y="2193"/>
                    <a:pt x="8944" y="1754"/>
                  </a:cubicBezTo>
                  <a:cubicBezTo>
                    <a:pt x="8593" y="1316"/>
                    <a:pt x="8418" y="1053"/>
                    <a:pt x="8067" y="702"/>
                  </a:cubicBezTo>
                  <a:cubicBezTo>
                    <a:pt x="7717" y="439"/>
                    <a:pt x="7541" y="264"/>
                    <a:pt x="7191" y="176"/>
                  </a:cubicBezTo>
                  <a:cubicBezTo>
                    <a:pt x="7015" y="1"/>
                    <a:pt x="6752" y="1"/>
                    <a:pt x="666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47" name="Google Shape;1347;p70"/>
          <p:cNvGrpSpPr/>
          <p:nvPr/>
        </p:nvGrpSpPr>
        <p:grpSpPr>
          <a:xfrm rot="-2700000">
            <a:off x="-136811" y="232267"/>
            <a:ext cx="1284975" cy="1516186"/>
            <a:chOff x="4475375" y="3939175"/>
            <a:chExt cx="972300" cy="1147250"/>
          </a:xfrm>
        </p:grpSpPr>
        <p:sp>
          <p:nvSpPr>
            <p:cNvPr id="1348" name="Google Shape;1348;p70"/>
            <p:cNvSpPr/>
            <p:nvPr/>
          </p:nvSpPr>
          <p:spPr>
            <a:xfrm>
              <a:off x="4495275" y="3939950"/>
              <a:ext cx="952400" cy="1083775"/>
            </a:xfrm>
            <a:custGeom>
              <a:avLst/>
              <a:gdLst/>
              <a:ahLst/>
              <a:cxnLst/>
              <a:rect l="l" t="t" r="r" b="b"/>
              <a:pathLst>
                <a:path w="38096" h="43351" extrusionOk="0">
                  <a:moveTo>
                    <a:pt x="31125" y="1"/>
                  </a:moveTo>
                  <a:cubicBezTo>
                    <a:pt x="29145" y="1"/>
                    <a:pt x="27155" y="895"/>
                    <a:pt x="25782" y="2595"/>
                  </a:cubicBezTo>
                  <a:lnTo>
                    <a:pt x="1692" y="32454"/>
                  </a:lnTo>
                  <a:cubicBezTo>
                    <a:pt x="498" y="33906"/>
                    <a:pt x="1" y="35716"/>
                    <a:pt x="180" y="37427"/>
                  </a:cubicBezTo>
                  <a:cubicBezTo>
                    <a:pt x="219" y="38123"/>
                    <a:pt x="398" y="38799"/>
                    <a:pt x="677" y="39436"/>
                  </a:cubicBezTo>
                  <a:cubicBezTo>
                    <a:pt x="1075" y="40391"/>
                    <a:pt x="1692" y="41266"/>
                    <a:pt x="2547" y="41922"/>
                  </a:cubicBezTo>
                  <a:cubicBezTo>
                    <a:pt x="3164" y="42460"/>
                    <a:pt x="3880" y="42818"/>
                    <a:pt x="4636" y="43056"/>
                  </a:cubicBezTo>
                  <a:cubicBezTo>
                    <a:pt x="5267" y="43254"/>
                    <a:pt x="5924" y="43351"/>
                    <a:pt x="6584" y="43351"/>
                  </a:cubicBezTo>
                  <a:cubicBezTo>
                    <a:pt x="8584" y="43351"/>
                    <a:pt x="10605" y="42459"/>
                    <a:pt x="11996" y="40769"/>
                  </a:cubicBezTo>
                  <a:lnTo>
                    <a:pt x="36106" y="10949"/>
                  </a:lnTo>
                  <a:cubicBezTo>
                    <a:pt x="37916" y="8662"/>
                    <a:pt x="38095" y="5598"/>
                    <a:pt x="36782" y="3251"/>
                  </a:cubicBezTo>
                  <a:cubicBezTo>
                    <a:pt x="36384" y="2595"/>
                    <a:pt x="35887" y="1978"/>
                    <a:pt x="35231" y="1441"/>
                  </a:cubicBezTo>
                  <a:cubicBezTo>
                    <a:pt x="34395" y="745"/>
                    <a:pt x="33420" y="327"/>
                    <a:pt x="32406" y="128"/>
                  </a:cubicBezTo>
                  <a:cubicBezTo>
                    <a:pt x="31984" y="43"/>
                    <a:pt x="31555" y="1"/>
                    <a:pt x="3112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9" name="Google Shape;1349;p70"/>
            <p:cNvSpPr/>
            <p:nvPr/>
          </p:nvSpPr>
          <p:spPr>
            <a:xfrm>
              <a:off x="4512175" y="3942625"/>
              <a:ext cx="903175" cy="1073750"/>
            </a:xfrm>
            <a:custGeom>
              <a:avLst/>
              <a:gdLst/>
              <a:ahLst/>
              <a:cxnLst/>
              <a:rect l="l" t="t" r="r" b="b"/>
              <a:pathLst>
                <a:path w="36127" h="42950" extrusionOk="0">
                  <a:moveTo>
                    <a:pt x="31750" y="1"/>
                  </a:moveTo>
                  <a:lnTo>
                    <a:pt x="1" y="39329"/>
                  </a:lnTo>
                  <a:cubicBezTo>
                    <a:pt x="399" y="40284"/>
                    <a:pt x="1016" y="41159"/>
                    <a:pt x="1891" y="41815"/>
                  </a:cubicBezTo>
                  <a:cubicBezTo>
                    <a:pt x="2507" y="42353"/>
                    <a:pt x="3224" y="42711"/>
                    <a:pt x="3980" y="42949"/>
                  </a:cubicBezTo>
                  <a:lnTo>
                    <a:pt x="36126" y="3124"/>
                  </a:lnTo>
                  <a:cubicBezTo>
                    <a:pt x="35728" y="2468"/>
                    <a:pt x="35231" y="1831"/>
                    <a:pt x="34594" y="1314"/>
                  </a:cubicBezTo>
                  <a:cubicBezTo>
                    <a:pt x="33739" y="618"/>
                    <a:pt x="32764" y="200"/>
                    <a:pt x="3175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0" name="Google Shape;1350;p70"/>
            <p:cNvSpPr/>
            <p:nvPr/>
          </p:nvSpPr>
          <p:spPr>
            <a:xfrm>
              <a:off x="4475375" y="4830350"/>
              <a:ext cx="250175" cy="256075"/>
            </a:xfrm>
            <a:custGeom>
              <a:avLst/>
              <a:gdLst/>
              <a:ahLst/>
              <a:cxnLst/>
              <a:rect l="l" t="t" r="r" b="b"/>
              <a:pathLst>
                <a:path w="10007" h="10243" extrusionOk="0">
                  <a:moveTo>
                    <a:pt x="976" y="0"/>
                  </a:moveTo>
                  <a:cubicBezTo>
                    <a:pt x="976" y="0"/>
                    <a:pt x="147" y="9708"/>
                    <a:pt x="15" y="10221"/>
                  </a:cubicBezTo>
                  <a:lnTo>
                    <a:pt x="15" y="10221"/>
                  </a:lnTo>
                  <a:lnTo>
                    <a:pt x="10007" y="7281"/>
                  </a:lnTo>
                  <a:lnTo>
                    <a:pt x="976" y="0"/>
                  </a:lnTo>
                  <a:close/>
                  <a:moveTo>
                    <a:pt x="15" y="10221"/>
                  </a:moveTo>
                  <a:lnTo>
                    <a:pt x="1" y="10225"/>
                  </a:lnTo>
                  <a:cubicBezTo>
                    <a:pt x="2" y="10237"/>
                    <a:pt x="4" y="10242"/>
                    <a:pt x="6" y="10242"/>
                  </a:cubicBezTo>
                  <a:cubicBezTo>
                    <a:pt x="9" y="10242"/>
                    <a:pt x="12" y="10235"/>
                    <a:pt x="15" y="1022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1" name="Google Shape;1351;p70"/>
            <p:cNvSpPr/>
            <p:nvPr/>
          </p:nvSpPr>
          <p:spPr>
            <a:xfrm>
              <a:off x="4475375" y="4989000"/>
              <a:ext cx="95025" cy="97000"/>
            </a:xfrm>
            <a:custGeom>
              <a:avLst/>
              <a:gdLst/>
              <a:ahLst/>
              <a:cxnLst/>
              <a:rect l="l" t="t" r="r" b="b"/>
              <a:pathLst>
                <a:path w="3801" h="3880" extrusionOk="0">
                  <a:moveTo>
                    <a:pt x="399" y="0"/>
                  </a:moveTo>
                  <a:cubicBezTo>
                    <a:pt x="220" y="1950"/>
                    <a:pt x="61" y="3680"/>
                    <a:pt x="1" y="3879"/>
                  </a:cubicBezTo>
                  <a:lnTo>
                    <a:pt x="3800" y="2745"/>
                  </a:lnTo>
                  <a:lnTo>
                    <a:pt x="399"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2" name="Google Shape;1352;p70"/>
            <p:cNvSpPr/>
            <p:nvPr/>
          </p:nvSpPr>
          <p:spPr>
            <a:xfrm>
              <a:off x="5127375" y="3939175"/>
              <a:ext cx="320300" cy="287950"/>
            </a:xfrm>
            <a:custGeom>
              <a:avLst/>
              <a:gdLst/>
              <a:ahLst/>
              <a:cxnLst/>
              <a:rect l="l" t="t" r="r" b="b"/>
              <a:pathLst>
                <a:path w="12812" h="11518" extrusionOk="0">
                  <a:moveTo>
                    <a:pt x="5846" y="0"/>
                  </a:moveTo>
                  <a:cubicBezTo>
                    <a:pt x="3845" y="0"/>
                    <a:pt x="1842" y="889"/>
                    <a:pt x="478" y="2566"/>
                  </a:cubicBezTo>
                  <a:lnTo>
                    <a:pt x="0" y="3163"/>
                  </a:lnTo>
                  <a:lnTo>
                    <a:pt x="10325" y="11518"/>
                  </a:lnTo>
                  <a:lnTo>
                    <a:pt x="10802" y="10921"/>
                  </a:lnTo>
                  <a:cubicBezTo>
                    <a:pt x="12632" y="8673"/>
                    <a:pt x="12811" y="5590"/>
                    <a:pt x="11478" y="3242"/>
                  </a:cubicBezTo>
                  <a:cubicBezTo>
                    <a:pt x="11080" y="2566"/>
                    <a:pt x="10583" y="1949"/>
                    <a:pt x="9927" y="1432"/>
                  </a:cubicBezTo>
                  <a:cubicBezTo>
                    <a:pt x="9091" y="756"/>
                    <a:pt x="8116" y="318"/>
                    <a:pt x="7102" y="119"/>
                  </a:cubicBezTo>
                  <a:cubicBezTo>
                    <a:pt x="6687" y="40"/>
                    <a:pt x="6267" y="0"/>
                    <a:pt x="584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3" name="Google Shape;1353;p70"/>
            <p:cNvSpPr/>
            <p:nvPr/>
          </p:nvSpPr>
          <p:spPr>
            <a:xfrm>
              <a:off x="5083600" y="3999875"/>
              <a:ext cx="317825" cy="263025"/>
            </a:xfrm>
            <a:custGeom>
              <a:avLst/>
              <a:gdLst/>
              <a:ahLst/>
              <a:cxnLst/>
              <a:rect l="l" t="t" r="r" b="b"/>
              <a:pathLst>
                <a:path w="12713" h="10521" extrusionOk="0">
                  <a:moveTo>
                    <a:pt x="1657" y="0"/>
                  </a:moveTo>
                  <a:cubicBezTo>
                    <a:pt x="1229" y="0"/>
                    <a:pt x="802" y="184"/>
                    <a:pt x="518" y="536"/>
                  </a:cubicBezTo>
                  <a:lnTo>
                    <a:pt x="498" y="575"/>
                  </a:lnTo>
                  <a:cubicBezTo>
                    <a:pt x="1" y="1192"/>
                    <a:pt x="80" y="2127"/>
                    <a:pt x="717" y="2624"/>
                  </a:cubicBezTo>
                  <a:lnTo>
                    <a:pt x="10126" y="10204"/>
                  </a:lnTo>
                  <a:cubicBezTo>
                    <a:pt x="10399" y="10417"/>
                    <a:pt x="10727" y="10520"/>
                    <a:pt x="11052" y="10520"/>
                  </a:cubicBezTo>
                  <a:cubicBezTo>
                    <a:pt x="11484" y="10520"/>
                    <a:pt x="11911" y="10337"/>
                    <a:pt x="12195" y="9985"/>
                  </a:cubicBezTo>
                  <a:lnTo>
                    <a:pt x="12215" y="9965"/>
                  </a:lnTo>
                  <a:cubicBezTo>
                    <a:pt x="12712" y="9348"/>
                    <a:pt x="12613" y="8393"/>
                    <a:pt x="11996" y="7896"/>
                  </a:cubicBezTo>
                  <a:lnTo>
                    <a:pt x="2567" y="317"/>
                  </a:lnTo>
                  <a:cubicBezTo>
                    <a:pt x="2302" y="104"/>
                    <a:pt x="1979" y="0"/>
                    <a:pt x="1657"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4" name="Google Shape;1354;p70"/>
            <p:cNvSpPr/>
            <p:nvPr/>
          </p:nvSpPr>
          <p:spPr>
            <a:xfrm>
              <a:off x="4999050" y="4110025"/>
              <a:ext cx="318325" cy="263775"/>
            </a:xfrm>
            <a:custGeom>
              <a:avLst/>
              <a:gdLst/>
              <a:ahLst/>
              <a:cxnLst/>
              <a:rect l="l" t="t" r="r" b="b"/>
              <a:pathLst>
                <a:path w="12733" h="10551" extrusionOk="0">
                  <a:moveTo>
                    <a:pt x="1651" y="1"/>
                  </a:moveTo>
                  <a:cubicBezTo>
                    <a:pt x="1222" y="1"/>
                    <a:pt x="800" y="194"/>
                    <a:pt x="518" y="566"/>
                  </a:cubicBezTo>
                  <a:lnTo>
                    <a:pt x="498" y="586"/>
                  </a:lnTo>
                  <a:cubicBezTo>
                    <a:pt x="1" y="1202"/>
                    <a:pt x="100" y="2157"/>
                    <a:pt x="717" y="2655"/>
                  </a:cubicBezTo>
                  <a:lnTo>
                    <a:pt x="10146" y="10234"/>
                  </a:lnTo>
                  <a:cubicBezTo>
                    <a:pt x="10411" y="10447"/>
                    <a:pt x="10734" y="10550"/>
                    <a:pt x="11056" y="10550"/>
                  </a:cubicBezTo>
                  <a:cubicBezTo>
                    <a:pt x="11484" y="10550"/>
                    <a:pt x="11911" y="10367"/>
                    <a:pt x="12195" y="10015"/>
                  </a:cubicBezTo>
                  <a:lnTo>
                    <a:pt x="12235" y="9995"/>
                  </a:lnTo>
                  <a:cubicBezTo>
                    <a:pt x="12732" y="9358"/>
                    <a:pt x="12633" y="8423"/>
                    <a:pt x="11996" y="7926"/>
                  </a:cubicBezTo>
                  <a:lnTo>
                    <a:pt x="2587" y="347"/>
                  </a:lnTo>
                  <a:cubicBezTo>
                    <a:pt x="2311" y="114"/>
                    <a:pt x="1979" y="1"/>
                    <a:pt x="165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5" name="Google Shape;1355;p70"/>
            <p:cNvSpPr/>
            <p:nvPr/>
          </p:nvSpPr>
          <p:spPr>
            <a:xfrm>
              <a:off x="5046300" y="4056775"/>
              <a:ext cx="318325" cy="263775"/>
            </a:xfrm>
            <a:custGeom>
              <a:avLst/>
              <a:gdLst/>
              <a:ahLst/>
              <a:cxnLst/>
              <a:rect l="l" t="t" r="r" b="b"/>
              <a:pathLst>
                <a:path w="12733" h="10551" extrusionOk="0">
                  <a:moveTo>
                    <a:pt x="1676" y="0"/>
                  </a:moveTo>
                  <a:cubicBezTo>
                    <a:pt x="1244" y="0"/>
                    <a:pt x="815" y="198"/>
                    <a:pt x="518" y="587"/>
                  </a:cubicBezTo>
                  <a:lnTo>
                    <a:pt x="498" y="607"/>
                  </a:lnTo>
                  <a:cubicBezTo>
                    <a:pt x="1" y="1224"/>
                    <a:pt x="100" y="2179"/>
                    <a:pt x="717" y="2676"/>
                  </a:cubicBezTo>
                  <a:lnTo>
                    <a:pt x="10146" y="10235"/>
                  </a:lnTo>
                  <a:cubicBezTo>
                    <a:pt x="10409" y="10447"/>
                    <a:pt x="10729" y="10550"/>
                    <a:pt x="11048" y="10550"/>
                  </a:cubicBezTo>
                  <a:cubicBezTo>
                    <a:pt x="11479" y="10550"/>
                    <a:pt x="11909" y="10362"/>
                    <a:pt x="12195" y="9996"/>
                  </a:cubicBezTo>
                  <a:lnTo>
                    <a:pt x="12235" y="9977"/>
                  </a:lnTo>
                  <a:cubicBezTo>
                    <a:pt x="12732" y="9360"/>
                    <a:pt x="12633" y="8405"/>
                    <a:pt x="11996" y="7908"/>
                  </a:cubicBezTo>
                  <a:lnTo>
                    <a:pt x="2587" y="329"/>
                  </a:lnTo>
                  <a:cubicBezTo>
                    <a:pt x="2316" y="109"/>
                    <a:pt x="1995" y="0"/>
                    <a:pt x="167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6" name="Google Shape;1356;p70"/>
            <p:cNvSpPr/>
            <p:nvPr/>
          </p:nvSpPr>
          <p:spPr>
            <a:xfrm>
              <a:off x="5342700" y="3993350"/>
              <a:ext cx="14450" cy="13950"/>
            </a:xfrm>
            <a:custGeom>
              <a:avLst/>
              <a:gdLst/>
              <a:ahLst/>
              <a:cxnLst/>
              <a:rect l="l" t="t" r="r" b="b"/>
              <a:pathLst>
                <a:path w="578" h="558" fill="none" extrusionOk="0">
                  <a:moveTo>
                    <a:pt x="1" y="1"/>
                  </a:moveTo>
                  <a:cubicBezTo>
                    <a:pt x="200" y="180"/>
                    <a:pt x="399" y="359"/>
                    <a:pt x="578" y="558"/>
                  </a:cubicBezTo>
                </a:path>
              </a:pathLst>
            </a:custGeom>
            <a:noFill/>
            <a:ln w="1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7" name="Google Shape;1357;p70"/>
            <p:cNvSpPr/>
            <p:nvPr/>
          </p:nvSpPr>
          <p:spPr>
            <a:xfrm>
              <a:off x="5226325" y="3970475"/>
              <a:ext cx="88550" cy="30375"/>
            </a:xfrm>
            <a:custGeom>
              <a:avLst/>
              <a:gdLst/>
              <a:ahLst/>
              <a:cxnLst/>
              <a:rect l="l" t="t" r="r" b="b"/>
              <a:pathLst>
                <a:path w="3542" h="1215" fill="none" extrusionOk="0">
                  <a:moveTo>
                    <a:pt x="1" y="1214"/>
                  </a:moveTo>
                  <a:cubicBezTo>
                    <a:pt x="976" y="478"/>
                    <a:pt x="2308" y="1"/>
                    <a:pt x="3542" y="339"/>
                  </a:cubicBezTo>
                </a:path>
              </a:pathLst>
            </a:custGeom>
            <a:noFill/>
            <a:ln w="1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8" name="Google Shape;1358;p70"/>
            <p:cNvSpPr/>
            <p:nvPr/>
          </p:nvSpPr>
          <p:spPr>
            <a:xfrm>
              <a:off x="5039850" y="4343975"/>
              <a:ext cx="39300" cy="35825"/>
            </a:xfrm>
            <a:custGeom>
              <a:avLst/>
              <a:gdLst/>
              <a:ahLst/>
              <a:cxnLst/>
              <a:rect l="l" t="t" r="r" b="b"/>
              <a:pathLst>
                <a:path w="1572" h="1433" fill="none" extrusionOk="0">
                  <a:moveTo>
                    <a:pt x="219" y="0"/>
                  </a:moveTo>
                  <a:cubicBezTo>
                    <a:pt x="0" y="796"/>
                    <a:pt x="856" y="1433"/>
                    <a:pt x="1572" y="1075"/>
                  </a:cubicBezTo>
                </a:path>
              </a:pathLst>
            </a:custGeom>
            <a:solidFill>
              <a:schemeClr val="lt2"/>
            </a:solidFill>
            <a:ln w="17900"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9" name="Google Shape;1359;p70"/>
            <p:cNvSpPr/>
            <p:nvPr/>
          </p:nvSpPr>
          <p:spPr>
            <a:xfrm>
              <a:off x="5025425" y="4293250"/>
              <a:ext cx="31850" cy="29000"/>
            </a:xfrm>
            <a:custGeom>
              <a:avLst/>
              <a:gdLst/>
              <a:ahLst/>
              <a:cxnLst/>
              <a:rect l="l" t="t" r="r" b="b"/>
              <a:pathLst>
                <a:path w="1274" h="1160" extrusionOk="0">
                  <a:moveTo>
                    <a:pt x="647" y="0"/>
                  </a:moveTo>
                  <a:cubicBezTo>
                    <a:pt x="498" y="0"/>
                    <a:pt x="348" y="60"/>
                    <a:pt x="239" y="179"/>
                  </a:cubicBezTo>
                  <a:cubicBezTo>
                    <a:pt x="0" y="398"/>
                    <a:pt x="0" y="776"/>
                    <a:pt x="239" y="995"/>
                  </a:cubicBezTo>
                  <a:cubicBezTo>
                    <a:pt x="348" y="1104"/>
                    <a:pt x="498" y="1159"/>
                    <a:pt x="647" y="1159"/>
                  </a:cubicBezTo>
                  <a:cubicBezTo>
                    <a:pt x="796" y="1159"/>
                    <a:pt x="945" y="1104"/>
                    <a:pt x="1055" y="995"/>
                  </a:cubicBezTo>
                  <a:cubicBezTo>
                    <a:pt x="1273" y="776"/>
                    <a:pt x="1273" y="398"/>
                    <a:pt x="1055" y="179"/>
                  </a:cubicBezTo>
                  <a:cubicBezTo>
                    <a:pt x="945" y="60"/>
                    <a:pt x="796" y="0"/>
                    <a:pt x="64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0" name="Google Shape;1360;p70"/>
            <p:cNvSpPr/>
            <p:nvPr/>
          </p:nvSpPr>
          <p:spPr>
            <a:xfrm>
              <a:off x="5099025" y="4342975"/>
              <a:ext cx="31850" cy="29000"/>
            </a:xfrm>
            <a:custGeom>
              <a:avLst/>
              <a:gdLst/>
              <a:ahLst/>
              <a:cxnLst/>
              <a:rect l="l" t="t" r="r" b="b"/>
              <a:pathLst>
                <a:path w="1274" h="1160" extrusionOk="0">
                  <a:moveTo>
                    <a:pt x="627" y="1"/>
                  </a:moveTo>
                  <a:cubicBezTo>
                    <a:pt x="478" y="1"/>
                    <a:pt x="329" y="60"/>
                    <a:pt x="219" y="180"/>
                  </a:cubicBezTo>
                  <a:cubicBezTo>
                    <a:pt x="0" y="398"/>
                    <a:pt x="0" y="776"/>
                    <a:pt x="219" y="995"/>
                  </a:cubicBezTo>
                  <a:cubicBezTo>
                    <a:pt x="329" y="1105"/>
                    <a:pt x="478" y="1159"/>
                    <a:pt x="627" y="1159"/>
                  </a:cubicBezTo>
                  <a:cubicBezTo>
                    <a:pt x="776" y="1159"/>
                    <a:pt x="925" y="1105"/>
                    <a:pt x="1035" y="995"/>
                  </a:cubicBezTo>
                  <a:cubicBezTo>
                    <a:pt x="1273" y="776"/>
                    <a:pt x="1273" y="398"/>
                    <a:pt x="1035" y="180"/>
                  </a:cubicBezTo>
                  <a:cubicBezTo>
                    <a:pt x="925" y="60"/>
                    <a:pt x="776" y="1"/>
                    <a:pt x="62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1" name="Google Shape;1361;p70"/>
            <p:cNvSpPr/>
            <p:nvPr/>
          </p:nvSpPr>
          <p:spPr>
            <a:xfrm>
              <a:off x="5090575" y="4388225"/>
              <a:ext cx="76100" cy="76125"/>
            </a:xfrm>
            <a:custGeom>
              <a:avLst/>
              <a:gdLst/>
              <a:ahLst/>
              <a:cxnLst/>
              <a:rect l="l" t="t" r="r" b="b"/>
              <a:pathLst>
                <a:path w="3044" h="3045" extrusionOk="0">
                  <a:moveTo>
                    <a:pt x="1532" y="1"/>
                  </a:moveTo>
                  <a:cubicBezTo>
                    <a:pt x="677" y="1"/>
                    <a:pt x="0" y="677"/>
                    <a:pt x="0" y="1513"/>
                  </a:cubicBezTo>
                  <a:cubicBezTo>
                    <a:pt x="0" y="2368"/>
                    <a:pt x="677" y="3044"/>
                    <a:pt x="1532" y="3044"/>
                  </a:cubicBezTo>
                  <a:cubicBezTo>
                    <a:pt x="2367" y="3044"/>
                    <a:pt x="3044" y="2368"/>
                    <a:pt x="3044" y="1513"/>
                  </a:cubicBezTo>
                  <a:cubicBezTo>
                    <a:pt x="3044" y="697"/>
                    <a:pt x="2367" y="1"/>
                    <a:pt x="153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2" name="Google Shape;1362;p70"/>
            <p:cNvSpPr/>
            <p:nvPr/>
          </p:nvSpPr>
          <p:spPr>
            <a:xfrm>
              <a:off x="4931425" y="4282800"/>
              <a:ext cx="76125" cy="75625"/>
            </a:xfrm>
            <a:custGeom>
              <a:avLst/>
              <a:gdLst/>
              <a:ahLst/>
              <a:cxnLst/>
              <a:rect l="l" t="t" r="r" b="b"/>
              <a:pathLst>
                <a:path w="3045" h="3025" extrusionOk="0">
                  <a:moveTo>
                    <a:pt x="1532" y="1"/>
                  </a:moveTo>
                  <a:cubicBezTo>
                    <a:pt x="677" y="1"/>
                    <a:pt x="1" y="657"/>
                    <a:pt x="1" y="1512"/>
                  </a:cubicBezTo>
                  <a:cubicBezTo>
                    <a:pt x="1" y="2348"/>
                    <a:pt x="677" y="3024"/>
                    <a:pt x="1532" y="3024"/>
                  </a:cubicBezTo>
                  <a:cubicBezTo>
                    <a:pt x="2368" y="3024"/>
                    <a:pt x="3044" y="2348"/>
                    <a:pt x="3044" y="1512"/>
                  </a:cubicBezTo>
                  <a:cubicBezTo>
                    <a:pt x="3044" y="697"/>
                    <a:pt x="2368" y="1"/>
                    <a:pt x="153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 name="Rectangle 21"/>
          <p:cNvSpPr/>
          <p:nvPr/>
        </p:nvSpPr>
        <p:spPr>
          <a:xfrm>
            <a:off x="532334" y="401952"/>
            <a:ext cx="7951076" cy="707886"/>
          </a:xfrm>
          <a:prstGeom prst="rect">
            <a:avLst/>
          </a:prstGeom>
        </p:spPr>
        <p:txBody>
          <a:bodyPr wrap="square">
            <a:spAutoFit/>
          </a:bodyPr>
          <a:lstStyle/>
          <a:p>
            <a:pPr marL="0" indent="0" algn="ctr">
              <a:buNone/>
            </a:pPr>
            <a:r>
              <a:rPr lang="en-GB" sz="4000" u="sng" dirty="0" smtClean="0">
                <a:solidFill>
                  <a:schemeClr val="bg2"/>
                </a:solidFill>
                <a:latin typeface="Letter-join 33" panose="02000805000000020003" pitchFamily="50" charset="0"/>
              </a:rPr>
              <a:t>Cloakroom</a:t>
            </a:r>
            <a:endParaRPr lang="en-GB" sz="1300" dirty="0">
              <a:solidFill>
                <a:schemeClr val="bg2"/>
              </a:solidFill>
              <a:latin typeface="Letterjoin-Air Plus 33" panose="02000805000000020003" pitchFamily="50" charset="0"/>
            </a:endParaRPr>
          </a:p>
        </p:txBody>
      </p:sp>
      <p:sp>
        <p:nvSpPr>
          <p:cNvPr id="3" name="Rectangle 2"/>
          <p:cNvSpPr/>
          <p:nvPr/>
        </p:nvSpPr>
        <p:spPr>
          <a:xfrm>
            <a:off x="6860716" y="1925017"/>
            <a:ext cx="2260463" cy="1477328"/>
          </a:xfrm>
          <a:prstGeom prst="rect">
            <a:avLst/>
          </a:prstGeom>
        </p:spPr>
        <p:txBody>
          <a:bodyPr wrap="square">
            <a:spAutoFit/>
          </a:bodyPr>
          <a:lstStyle/>
          <a:p>
            <a:pPr marL="0" indent="0" algn="ctr">
              <a:buNone/>
            </a:pPr>
            <a:r>
              <a:rPr lang="en-GB" sz="1800" dirty="0" smtClean="0">
                <a:solidFill>
                  <a:schemeClr val="bg2"/>
                </a:solidFill>
                <a:latin typeface="Letter-join 33" panose="02000805000000020003" pitchFamily="50" charset="0"/>
              </a:rPr>
              <a:t>We encourage book bags so our cloakroom doesn’t look like this</a:t>
            </a:r>
            <a:endParaRPr lang="en-GB" sz="1000" dirty="0">
              <a:solidFill>
                <a:schemeClr val="bg2"/>
              </a:solidFill>
              <a:latin typeface="Letterjoin-Air Plus 33" panose="02000805000000020003" pitchFamily="50" charset="0"/>
            </a:endParaRPr>
          </a:p>
        </p:txBody>
      </p:sp>
      <p:sp>
        <p:nvSpPr>
          <p:cNvPr id="25" name="Google Shape;1343;p70"/>
          <p:cNvSpPr/>
          <p:nvPr/>
        </p:nvSpPr>
        <p:spPr>
          <a:xfrm rot="20081792">
            <a:off x="1877105" y="2168435"/>
            <a:ext cx="1443650" cy="149475"/>
          </a:xfrm>
          <a:custGeom>
            <a:avLst/>
            <a:gdLst/>
            <a:ahLst/>
            <a:cxnLst/>
            <a:rect l="l" t="t" r="r" b="b"/>
            <a:pathLst>
              <a:path w="57746" h="5979" extrusionOk="0">
                <a:moveTo>
                  <a:pt x="45122" y="1"/>
                </a:moveTo>
                <a:cubicBezTo>
                  <a:pt x="43697" y="1"/>
                  <a:pt x="42440" y="1055"/>
                  <a:pt x="41567" y="2212"/>
                </a:cubicBezTo>
                <a:cubicBezTo>
                  <a:pt x="40947" y="3038"/>
                  <a:pt x="40328" y="4791"/>
                  <a:pt x="39135" y="4791"/>
                </a:cubicBezTo>
                <a:cubicBezTo>
                  <a:pt x="39034" y="4791"/>
                  <a:pt x="38928" y="4778"/>
                  <a:pt x="38819" y="4751"/>
                </a:cubicBezTo>
                <a:cubicBezTo>
                  <a:pt x="37504" y="4438"/>
                  <a:pt x="36907" y="2810"/>
                  <a:pt x="35951" y="1973"/>
                </a:cubicBezTo>
                <a:cubicBezTo>
                  <a:pt x="35224" y="1318"/>
                  <a:pt x="34319" y="1003"/>
                  <a:pt x="33414" y="1003"/>
                </a:cubicBezTo>
                <a:cubicBezTo>
                  <a:pt x="32441" y="1003"/>
                  <a:pt x="31466" y="1367"/>
                  <a:pt x="30708" y="2063"/>
                </a:cubicBezTo>
                <a:cubicBezTo>
                  <a:pt x="29752" y="2944"/>
                  <a:pt x="29080" y="4049"/>
                  <a:pt x="27871" y="4587"/>
                </a:cubicBezTo>
                <a:cubicBezTo>
                  <a:pt x="27373" y="4816"/>
                  <a:pt x="26838" y="4934"/>
                  <a:pt x="26313" y="4934"/>
                </a:cubicBezTo>
                <a:cubicBezTo>
                  <a:pt x="25294" y="4934"/>
                  <a:pt x="24315" y="4488"/>
                  <a:pt x="23733" y="3542"/>
                </a:cubicBezTo>
                <a:cubicBezTo>
                  <a:pt x="23240" y="2705"/>
                  <a:pt x="23016" y="1749"/>
                  <a:pt x="22076" y="1227"/>
                </a:cubicBezTo>
                <a:cubicBezTo>
                  <a:pt x="21628" y="970"/>
                  <a:pt x="21118" y="861"/>
                  <a:pt x="20604" y="861"/>
                </a:cubicBezTo>
                <a:cubicBezTo>
                  <a:pt x="20073" y="861"/>
                  <a:pt x="19537" y="977"/>
                  <a:pt x="19058" y="1167"/>
                </a:cubicBezTo>
                <a:cubicBezTo>
                  <a:pt x="17551" y="1770"/>
                  <a:pt x="15459" y="4271"/>
                  <a:pt x="13593" y="4271"/>
                </a:cubicBezTo>
                <a:cubicBezTo>
                  <a:pt x="13055" y="4271"/>
                  <a:pt x="12535" y="4063"/>
                  <a:pt x="12054" y="3542"/>
                </a:cubicBezTo>
                <a:cubicBezTo>
                  <a:pt x="11337" y="2780"/>
                  <a:pt x="11008" y="1719"/>
                  <a:pt x="10112" y="1092"/>
                </a:cubicBezTo>
                <a:cubicBezTo>
                  <a:pt x="9688" y="802"/>
                  <a:pt x="9227" y="676"/>
                  <a:pt x="8759" y="676"/>
                </a:cubicBezTo>
                <a:cubicBezTo>
                  <a:pt x="8239" y="676"/>
                  <a:pt x="7710" y="833"/>
                  <a:pt x="7214" y="1092"/>
                </a:cubicBezTo>
                <a:cubicBezTo>
                  <a:pt x="6049" y="1734"/>
                  <a:pt x="5332" y="2870"/>
                  <a:pt x="4302" y="3676"/>
                </a:cubicBezTo>
                <a:cubicBezTo>
                  <a:pt x="3836" y="4041"/>
                  <a:pt x="3205" y="4433"/>
                  <a:pt x="2590" y="4433"/>
                </a:cubicBezTo>
                <a:cubicBezTo>
                  <a:pt x="2299" y="4433"/>
                  <a:pt x="2012" y="4345"/>
                  <a:pt x="1748" y="4124"/>
                </a:cubicBezTo>
                <a:cubicBezTo>
                  <a:pt x="1165" y="3631"/>
                  <a:pt x="1091" y="2720"/>
                  <a:pt x="1031" y="2033"/>
                </a:cubicBezTo>
                <a:cubicBezTo>
                  <a:pt x="1009" y="1705"/>
                  <a:pt x="743" y="1540"/>
                  <a:pt x="491" y="1540"/>
                </a:cubicBezTo>
                <a:cubicBezTo>
                  <a:pt x="239" y="1540"/>
                  <a:pt x="0" y="1705"/>
                  <a:pt x="30" y="2033"/>
                </a:cubicBezTo>
                <a:cubicBezTo>
                  <a:pt x="167" y="3715"/>
                  <a:pt x="959" y="5449"/>
                  <a:pt x="2596" y="5449"/>
                </a:cubicBezTo>
                <a:cubicBezTo>
                  <a:pt x="2922" y="5449"/>
                  <a:pt x="3281" y="5380"/>
                  <a:pt x="3675" y="5229"/>
                </a:cubicBezTo>
                <a:cubicBezTo>
                  <a:pt x="5208" y="4623"/>
                  <a:pt x="7030" y="1756"/>
                  <a:pt x="8732" y="1756"/>
                </a:cubicBezTo>
                <a:cubicBezTo>
                  <a:pt x="9252" y="1756"/>
                  <a:pt x="9760" y="2024"/>
                  <a:pt x="10246" y="2705"/>
                </a:cubicBezTo>
                <a:cubicBezTo>
                  <a:pt x="10784" y="3452"/>
                  <a:pt x="11187" y="4333"/>
                  <a:pt x="12009" y="4826"/>
                </a:cubicBezTo>
                <a:cubicBezTo>
                  <a:pt x="12487" y="5120"/>
                  <a:pt x="13020" y="5244"/>
                  <a:pt x="13559" y="5244"/>
                </a:cubicBezTo>
                <a:cubicBezTo>
                  <a:pt x="14113" y="5244"/>
                  <a:pt x="14675" y="5113"/>
                  <a:pt x="15190" y="4901"/>
                </a:cubicBezTo>
                <a:cubicBezTo>
                  <a:pt x="16680" y="4290"/>
                  <a:pt x="18869" y="1880"/>
                  <a:pt x="20638" y="1880"/>
                </a:cubicBezTo>
                <a:cubicBezTo>
                  <a:pt x="21335" y="1880"/>
                  <a:pt x="21966" y="2254"/>
                  <a:pt x="22464" y="3258"/>
                </a:cubicBezTo>
                <a:cubicBezTo>
                  <a:pt x="22972" y="4288"/>
                  <a:pt x="23479" y="5110"/>
                  <a:pt x="24555" y="5618"/>
                </a:cubicBezTo>
                <a:cubicBezTo>
                  <a:pt x="25114" y="5863"/>
                  <a:pt x="25704" y="5978"/>
                  <a:pt x="26296" y="5978"/>
                </a:cubicBezTo>
                <a:cubicBezTo>
                  <a:pt x="26858" y="5978"/>
                  <a:pt x="27422" y="5874"/>
                  <a:pt x="27960" y="5677"/>
                </a:cubicBezTo>
                <a:cubicBezTo>
                  <a:pt x="29110" y="5244"/>
                  <a:pt x="29932" y="4438"/>
                  <a:pt x="30738" y="3542"/>
                </a:cubicBezTo>
                <a:cubicBezTo>
                  <a:pt x="31500" y="2697"/>
                  <a:pt x="32444" y="2012"/>
                  <a:pt x="33478" y="2012"/>
                </a:cubicBezTo>
                <a:cubicBezTo>
                  <a:pt x="33925" y="2012"/>
                  <a:pt x="34388" y="2139"/>
                  <a:pt x="34861" y="2436"/>
                </a:cubicBezTo>
                <a:cubicBezTo>
                  <a:pt x="36239" y="3286"/>
                  <a:pt x="37343" y="5899"/>
                  <a:pt x="39110" y="5899"/>
                </a:cubicBezTo>
                <a:cubicBezTo>
                  <a:pt x="39487" y="5899"/>
                  <a:pt x="39895" y="5780"/>
                  <a:pt x="40342" y="5498"/>
                </a:cubicBezTo>
                <a:cubicBezTo>
                  <a:pt x="41965" y="4487"/>
                  <a:pt x="42735" y="999"/>
                  <a:pt x="44943" y="999"/>
                </a:cubicBezTo>
                <a:cubicBezTo>
                  <a:pt x="45213" y="999"/>
                  <a:pt x="45505" y="1051"/>
                  <a:pt x="45823" y="1167"/>
                </a:cubicBezTo>
                <a:cubicBezTo>
                  <a:pt x="47914" y="1944"/>
                  <a:pt x="48572" y="4677"/>
                  <a:pt x="50603" y="5618"/>
                </a:cubicBezTo>
                <a:cubicBezTo>
                  <a:pt x="51141" y="5859"/>
                  <a:pt x="51667" y="5964"/>
                  <a:pt x="52177" y="5964"/>
                </a:cubicBezTo>
                <a:cubicBezTo>
                  <a:pt x="54259" y="5964"/>
                  <a:pt x="56082" y="4205"/>
                  <a:pt x="57414" y="2705"/>
                </a:cubicBezTo>
                <a:cubicBezTo>
                  <a:pt x="57746" y="2304"/>
                  <a:pt x="57393" y="1780"/>
                  <a:pt x="57021" y="1780"/>
                </a:cubicBezTo>
                <a:cubicBezTo>
                  <a:pt x="56909" y="1780"/>
                  <a:pt x="56794" y="1829"/>
                  <a:pt x="56697" y="1944"/>
                </a:cubicBezTo>
                <a:cubicBezTo>
                  <a:pt x="55477" y="3299"/>
                  <a:pt x="53828" y="4858"/>
                  <a:pt x="52125" y="4858"/>
                </a:cubicBezTo>
                <a:cubicBezTo>
                  <a:pt x="51388" y="4858"/>
                  <a:pt x="50642" y="4566"/>
                  <a:pt x="49916" y="3840"/>
                </a:cubicBezTo>
                <a:cubicBezTo>
                  <a:pt x="48721" y="2645"/>
                  <a:pt x="47914" y="913"/>
                  <a:pt x="46286" y="241"/>
                </a:cubicBezTo>
                <a:cubicBezTo>
                  <a:pt x="45889" y="75"/>
                  <a:pt x="45499" y="1"/>
                  <a:pt x="4512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6" name="Google Shape;1344;p70"/>
          <p:cNvGrpSpPr/>
          <p:nvPr/>
        </p:nvGrpSpPr>
        <p:grpSpPr>
          <a:xfrm>
            <a:off x="1736176" y="2331335"/>
            <a:ext cx="356478" cy="381417"/>
            <a:chOff x="1244250" y="1474325"/>
            <a:chExt cx="1183700" cy="1354675"/>
          </a:xfrm>
        </p:grpSpPr>
        <p:sp>
          <p:nvSpPr>
            <p:cNvPr id="27" name="Google Shape;1345;p70"/>
            <p:cNvSpPr/>
            <p:nvPr/>
          </p:nvSpPr>
          <p:spPr>
            <a:xfrm>
              <a:off x="1244250" y="1474325"/>
              <a:ext cx="1183700" cy="1354675"/>
            </a:xfrm>
            <a:custGeom>
              <a:avLst/>
              <a:gdLst/>
              <a:ahLst/>
              <a:cxnLst/>
              <a:rect l="l" t="t" r="r" b="b"/>
              <a:pathLst>
                <a:path w="47348" h="54187" extrusionOk="0">
                  <a:moveTo>
                    <a:pt x="15081" y="4209"/>
                  </a:moveTo>
                  <a:cubicBezTo>
                    <a:pt x="15169" y="4472"/>
                    <a:pt x="15344" y="4560"/>
                    <a:pt x="15432" y="4735"/>
                  </a:cubicBezTo>
                  <a:cubicBezTo>
                    <a:pt x="15432" y="4647"/>
                    <a:pt x="15344" y="4647"/>
                    <a:pt x="15344" y="4560"/>
                  </a:cubicBezTo>
                  <a:lnTo>
                    <a:pt x="15344" y="4560"/>
                  </a:lnTo>
                  <a:cubicBezTo>
                    <a:pt x="15607" y="4910"/>
                    <a:pt x="15870" y="5349"/>
                    <a:pt x="16221" y="5787"/>
                  </a:cubicBezTo>
                  <a:cubicBezTo>
                    <a:pt x="16659" y="6313"/>
                    <a:pt x="16923" y="6927"/>
                    <a:pt x="17361" y="7541"/>
                  </a:cubicBezTo>
                  <a:cubicBezTo>
                    <a:pt x="17799" y="8067"/>
                    <a:pt x="18238" y="8681"/>
                    <a:pt x="18676" y="9382"/>
                  </a:cubicBezTo>
                  <a:cubicBezTo>
                    <a:pt x="19553" y="10697"/>
                    <a:pt x="20430" y="11925"/>
                    <a:pt x="21307" y="13240"/>
                  </a:cubicBezTo>
                  <a:cubicBezTo>
                    <a:pt x="21920" y="13941"/>
                    <a:pt x="22359" y="14643"/>
                    <a:pt x="22797" y="15432"/>
                  </a:cubicBezTo>
                  <a:cubicBezTo>
                    <a:pt x="23323" y="16133"/>
                    <a:pt x="23849" y="17010"/>
                    <a:pt x="24375" y="17887"/>
                  </a:cubicBezTo>
                  <a:cubicBezTo>
                    <a:pt x="24989" y="18764"/>
                    <a:pt x="25515" y="19553"/>
                    <a:pt x="26041" y="20342"/>
                  </a:cubicBezTo>
                  <a:cubicBezTo>
                    <a:pt x="26567" y="21131"/>
                    <a:pt x="27181" y="22008"/>
                    <a:pt x="27707" y="22709"/>
                  </a:cubicBezTo>
                  <a:cubicBezTo>
                    <a:pt x="28058" y="23148"/>
                    <a:pt x="28233" y="23586"/>
                    <a:pt x="28584" y="24025"/>
                  </a:cubicBezTo>
                  <a:cubicBezTo>
                    <a:pt x="28672" y="24288"/>
                    <a:pt x="28935" y="24463"/>
                    <a:pt x="29022" y="24726"/>
                  </a:cubicBezTo>
                  <a:cubicBezTo>
                    <a:pt x="29812" y="25954"/>
                    <a:pt x="30513" y="27093"/>
                    <a:pt x="31302" y="28233"/>
                  </a:cubicBezTo>
                  <a:cubicBezTo>
                    <a:pt x="32091" y="29285"/>
                    <a:pt x="32705" y="30338"/>
                    <a:pt x="33494" y="31390"/>
                  </a:cubicBezTo>
                  <a:cubicBezTo>
                    <a:pt x="34196" y="32530"/>
                    <a:pt x="34722" y="33494"/>
                    <a:pt x="35335" y="34459"/>
                  </a:cubicBezTo>
                  <a:cubicBezTo>
                    <a:pt x="36037" y="35598"/>
                    <a:pt x="36826" y="36651"/>
                    <a:pt x="37440" y="37615"/>
                  </a:cubicBezTo>
                  <a:cubicBezTo>
                    <a:pt x="38141" y="38492"/>
                    <a:pt x="38755" y="39544"/>
                    <a:pt x="39456" y="40509"/>
                  </a:cubicBezTo>
                  <a:cubicBezTo>
                    <a:pt x="39895" y="41298"/>
                    <a:pt x="40333" y="41911"/>
                    <a:pt x="40772" y="42701"/>
                  </a:cubicBezTo>
                  <a:cubicBezTo>
                    <a:pt x="41035" y="43139"/>
                    <a:pt x="41298" y="43490"/>
                    <a:pt x="41473" y="43928"/>
                  </a:cubicBezTo>
                  <a:cubicBezTo>
                    <a:pt x="41736" y="44191"/>
                    <a:pt x="41911" y="44630"/>
                    <a:pt x="42174" y="45068"/>
                  </a:cubicBezTo>
                  <a:lnTo>
                    <a:pt x="43490" y="47435"/>
                  </a:lnTo>
                  <a:cubicBezTo>
                    <a:pt x="43665" y="47698"/>
                    <a:pt x="43840" y="48137"/>
                    <a:pt x="44016" y="48487"/>
                  </a:cubicBezTo>
                  <a:cubicBezTo>
                    <a:pt x="44191" y="48838"/>
                    <a:pt x="44366" y="49277"/>
                    <a:pt x="44454" y="49627"/>
                  </a:cubicBezTo>
                  <a:cubicBezTo>
                    <a:pt x="44630" y="49890"/>
                    <a:pt x="44717" y="50241"/>
                    <a:pt x="44717" y="50679"/>
                  </a:cubicBezTo>
                  <a:lnTo>
                    <a:pt x="44717" y="51206"/>
                  </a:lnTo>
                  <a:cubicBezTo>
                    <a:pt x="44630" y="51206"/>
                    <a:pt x="44630" y="51381"/>
                    <a:pt x="44542" y="51381"/>
                  </a:cubicBezTo>
                  <a:cubicBezTo>
                    <a:pt x="44279" y="51381"/>
                    <a:pt x="43928" y="51206"/>
                    <a:pt x="43577" y="51118"/>
                  </a:cubicBezTo>
                  <a:cubicBezTo>
                    <a:pt x="43402" y="51118"/>
                    <a:pt x="43227" y="51030"/>
                    <a:pt x="43051" y="51030"/>
                  </a:cubicBezTo>
                  <a:cubicBezTo>
                    <a:pt x="42788" y="51030"/>
                    <a:pt x="42613" y="50942"/>
                    <a:pt x="42350" y="50942"/>
                  </a:cubicBezTo>
                  <a:lnTo>
                    <a:pt x="42262" y="50942"/>
                  </a:lnTo>
                  <a:lnTo>
                    <a:pt x="42613" y="49627"/>
                  </a:lnTo>
                  <a:cubicBezTo>
                    <a:pt x="42613" y="49277"/>
                    <a:pt x="42613" y="48926"/>
                    <a:pt x="42525" y="48575"/>
                  </a:cubicBezTo>
                  <a:cubicBezTo>
                    <a:pt x="42350" y="48400"/>
                    <a:pt x="42262" y="48312"/>
                    <a:pt x="42174" y="48137"/>
                  </a:cubicBezTo>
                  <a:cubicBezTo>
                    <a:pt x="42087" y="48049"/>
                    <a:pt x="41911" y="47961"/>
                    <a:pt x="41736" y="47961"/>
                  </a:cubicBezTo>
                  <a:cubicBezTo>
                    <a:pt x="41596" y="47909"/>
                    <a:pt x="41455" y="47884"/>
                    <a:pt x="41319" y="47884"/>
                  </a:cubicBezTo>
                  <a:cubicBezTo>
                    <a:pt x="40772" y="47884"/>
                    <a:pt x="40281" y="48277"/>
                    <a:pt x="40070" y="48838"/>
                  </a:cubicBezTo>
                  <a:cubicBezTo>
                    <a:pt x="39982" y="49277"/>
                    <a:pt x="39895" y="49803"/>
                    <a:pt x="39719" y="50241"/>
                  </a:cubicBezTo>
                  <a:cubicBezTo>
                    <a:pt x="39544" y="50241"/>
                    <a:pt x="39456" y="50153"/>
                    <a:pt x="39193" y="50153"/>
                  </a:cubicBezTo>
                  <a:cubicBezTo>
                    <a:pt x="38843" y="50066"/>
                    <a:pt x="38404" y="50066"/>
                    <a:pt x="37966" y="49890"/>
                  </a:cubicBezTo>
                  <a:cubicBezTo>
                    <a:pt x="38229" y="49189"/>
                    <a:pt x="38317" y="48400"/>
                    <a:pt x="38404" y="47523"/>
                  </a:cubicBezTo>
                  <a:cubicBezTo>
                    <a:pt x="38404" y="47172"/>
                    <a:pt x="38317" y="46734"/>
                    <a:pt x="38141" y="46558"/>
                  </a:cubicBezTo>
                  <a:lnTo>
                    <a:pt x="37966" y="46383"/>
                  </a:lnTo>
                  <a:cubicBezTo>
                    <a:pt x="37790" y="46208"/>
                    <a:pt x="37527" y="46120"/>
                    <a:pt x="37264" y="46120"/>
                  </a:cubicBezTo>
                  <a:cubicBezTo>
                    <a:pt x="36826" y="46120"/>
                    <a:pt x="36475" y="46208"/>
                    <a:pt x="36212" y="46383"/>
                  </a:cubicBezTo>
                  <a:cubicBezTo>
                    <a:pt x="35949" y="46646"/>
                    <a:pt x="35774" y="46997"/>
                    <a:pt x="35774" y="47260"/>
                  </a:cubicBezTo>
                  <a:cubicBezTo>
                    <a:pt x="35774" y="47874"/>
                    <a:pt x="35686" y="48312"/>
                    <a:pt x="35598" y="48838"/>
                  </a:cubicBezTo>
                  <a:cubicBezTo>
                    <a:pt x="35598" y="49014"/>
                    <a:pt x="35511" y="49189"/>
                    <a:pt x="35511" y="49364"/>
                  </a:cubicBezTo>
                  <a:cubicBezTo>
                    <a:pt x="35072" y="49277"/>
                    <a:pt x="34722" y="49277"/>
                    <a:pt x="34283" y="49189"/>
                  </a:cubicBezTo>
                  <a:cubicBezTo>
                    <a:pt x="33757" y="49014"/>
                    <a:pt x="33319" y="48926"/>
                    <a:pt x="32705" y="48838"/>
                  </a:cubicBezTo>
                  <a:lnTo>
                    <a:pt x="32530" y="48838"/>
                  </a:lnTo>
                  <a:cubicBezTo>
                    <a:pt x="32617" y="48750"/>
                    <a:pt x="32617" y="48575"/>
                    <a:pt x="32705" y="48487"/>
                  </a:cubicBezTo>
                  <a:cubicBezTo>
                    <a:pt x="32968" y="47961"/>
                    <a:pt x="33406" y="47523"/>
                    <a:pt x="33757" y="47085"/>
                  </a:cubicBezTo>
                  <a:cubicBezTo>
                    <a:pt x="34196" y="46558"/>
                    <a:pt x="33933" y="45769"/>
                    <a:pt x="33494" y="45331"/>
                  </a:cubicBezTo>
                  <a:lnTo>
                    <a:pt x="33406" y="45243"/>
                  </a:lnTo>
                  <a:cubicBezTo>
                    <a:pt x="33143" y="45046"/>
                    <a:pt x="32880" y="44947"/>
                    <a:pt x="32654" y="44947"/>
                  </a:cubicBezTo>
                  <a:cubicBezTo>
                    <a:pt x="32579" y="44947"/>
                    <a:pt x="32508" y="44958"/>
                    <a:pt x="32442" y="44980"/>
                  </a:cubicBezTo>
                  <a:cubicBezTo>
                    <a:pt x="32004" y="45068"/>
                    <a:pt x="31741" y="45243"/>
                    <a:pt x="31565" y="45506"/>
                  </a:cubicBezTo>
                  <a:cubicBezTo>
                    <a:pt x="31214" y="45945"/>
                    <a:pt x="30864" y="46295"/>
                    <a:pt x="30688" y="46734"/>
                  </a:cubicBezTo>
                  <a:cubicBezTo>
                    <a:pt x="30338" y="47172"/>
                    <a:pt x="30250" y="47611"/>
                    <a:pt x="29987" y="48049"/>
                  </a:cubicBezTo>
                  <a:cubicBezTo>
                    <a:pt x="29987" y="48137"/>
                    <a:pt x="29899" y="48137"/>
                    <a:pt x="29899" y="48312"/>
                  </a:cubicBezTo>
                  <a:cubicBezTo>
                    <a:pt x="29636" y="48137"/>
                    <a:pt x="29373" y="48137"/>
                    <a:pt x="29110" y="48049"/>
                  </a:cubicBezTo>
                  <a:cubicBezTo>
                    <a:pt x="28496" y="47961"/>
                    <a:pt x="27883" y="47874"/>
                    <a:pt x="27356" y="47611"/>
                  </a:cubicBezTo>
                  <a:cubicBezTo>
                    <a:pt x="27444" y="47435"/>
                    <a:pt x="27444" y="47172"/>
                    <a:pt x="27620" y="46997"/>
                  </a:cubicBezTo>
                  <a:cubicBezTo>
                    <a:pt x="27707" y="46383"/>
                    <a:pt x="27883" y="45945"/>
                    <a:pt x="28058" y="45419"/>
                  </a:cubicBezTo>
                  <a:cubicBezTo>
                    <a:pt x="28233" y="44893"/>
                    <a:pt x="28058" y="44366"/>
                    <a:pt x="27707" y="44016"/>
                  </a:cubicBezTo>
                  <a:cubicBezTo>
                    <a:pt x="27620" y="43928"/>
                    <a:pt x="27444" y="43928"/>
                    <a:pt x="27269" y="43753"/>
                  </a:cubicBezTo>
                  <a:cubicBezTo>
                    <a:pt x="27163" y="43726"/>
                    <a:pt x="27057" y="43714"/>
                    <a:pt x="26953" y="43714"/>
                  </a:cubicBezTo>
                  <a:cubicBezTo>
                    <a:pt x="26366" y="43714"/>
                    <a:pt x="25826" y="44108"/>
                    <a:pt x="25603" y="44630"/>
                  </a:cubicBezTo>
                  <a:cubicBezTo>
                    <a:pt x="25515" y="45243"/>
                    <a:pt x="25252" y="45682"/>
                    <a:pt x="25164" y="46208"/>
                  </a:cubicBezTo>
                  <a:cubicBezTo>
                    <a:pt x="25077" y="46383"/>
                    <a:pt x="25077" y="46734"/>
                    <a:pt x="24989" y="46997"/>
                  </a:cubicBezTo>
                  <a:cubicBezTo>
                    <a:pt x="24375" y="46734"/>
                    <a:pt x="23937" y="46646"/>
                    <a:pt x="23411" y="46558"/>
                  </a:cubicBezTo>
                  <a:cubicBezTo>
                    <a:pt x="22797" y="46383"/>
                    <a:pt x="22096" y="46208"/>
                    <a:pt x="21482" y="46120"/>
                  </a:cubicBezTo>
                  <a:cubicBezTo>
                    <a:pt x="21657" y="45682"/>
                    <a:pt x="22008" y="45243"/>
                    <a:pt x="22183" y="44805"/>
                  </a:cubicBezTo>
                  <a:cubicBezTo>
                    <a:pt x="22446" y="44454"/>
                    <a:pt x="22534" y="44103"/>
                    <a:pt x="22446" y="43753"/>
                  </a:cubicBezTo>
                  <a:cubicBezTo>
                    <a:pt x="22359" y="43490"/>
                    <a:pt x="22183" y="43227"/>
                    <a:pt x="22008" y="43051"/>
                  </a:cubicBezTo>
                  <a:cubicBezTo>
                    <a:pt x="22008" y="43051"/>
                    <a:pt x="22008" y="42876"/>
                    <a:pt x="21920" y="42876"/>
                  </a:cubicBezTo>
                  <a:cubicBezTo>
                    <a:pt x="21664" y="42748"/>
                    <a:pt x="21407" y="42666"/>
                    <a:pt x="21150" y="42666"/>
                  </a:cubicBezTo>
                  <a:cubicBezTo>
                    <a:pt x="21056" y="42666"/>
                    <a:pt x="20962" y="42677"/>
                    <a:pt x="20868" y="42701"/>
                  </a:cubicBezTo>
                  <a:cubicBezTo>
                    <a:pt x="20605" y="42701"/>
                    <a:pt x="20167" y="42876"/>
                    <a:pt x="19991" y="43227"/>
                  </a:cubicBezTo>
                  <a:cubicBezTo>
                    <a:pt x="19816" y="43577"/>
                    <a:pt x="19553" y="44016"/>
                    <a:pt x="19378" y="44454"/>
                  </a:cubicBezTo>
                  <a:cubicBezTo>
                    <a:pt x="19290" y="44805"/>
                    <a:pt x="19027" y="44980"/>
                    <a:pt x="18939" y="45331"/>
                  </a:cubicBezTo>
                  <a:lnTo>
                    <a:pt x="17624" y="44980"/>
                  </a:lnTo>
                  <a:cubicBezTo>
                    <a:pt x="17361" y="44893"/>
                    <a:pt x="17098" y="44893"/>
                    <a:pt x="16835" y="44805"/>
                  </a:cubicBezTo>
                  <a:lnTo>
                    <a:pt x="16835" y="44630"/>
                  </a:lnTo>
                  <a:cubicBezTo>
                    <a:pt x="17186" y="44103"/>
                    <a:pt x="17361" y="43490"/>
                    <a:pt x="17712" y="42876"/>
                  </a:cubicBezTo>
                  <a:cubicBezTo>
                    <a:pt x="17799" y="42613"/>
                    <a:pt x="17712" y="42262"/>
                    <a:pt x="17624" y="41911"/>
                  </a:cubicBezTo>
                  <a:cubicBezTo>
                    <a:pt x="17536" y="41736"/>
                    <a:pt x="17361" y="41561"/>
                    <a:pt x="17273" y="41473"/>
                  </a:cubicBezTo>
                  <a:cubicBezTo>
                    <a:pt x="17186" y="41298"/>
                    <a:pt x="17098" y="41298"/>
                    <a:pt x="16835" y="41122"/>
                  </a:cubicBezTo>
                  <a:cubicBezTo>
                    <a:pt x="16741" y="41099"/>
                    <a:pt x="16653" y="41088"/>
                    <a:pt x="16568" y="41088"/>
                  </a:cubicBezTo>
                  <a:cubicBezTo>
                    <a:pt x="16337" y="41088"/>
                    <a:pt x="16127" y="41169"/>
                    <a:pt x="15870" y="41298"/>
                  </a:cubicBezTo>
                  <a:cubicBezTo>
                    <a:pt x="15783" y="41385"/>
                    <a:pt x="15607" y="41385"/>
                    <a:pt x="15520" y="41473"/>
                  </a:cubicBezTo>
                  <a:cubicBezTo>
                    <a:pt x="15344" y="41561"/>
                    <a:pt x="15169" y="41824"/>
                    <a:pt x="15081" y="41999"/>
                  </a:cubicBezTo>
                  <a:cubicBezTo>
                    <a:pt x="14906" y="42350"/>
                    <a:pt x="14731" y="42788"/>
                    <a:pt x="14555" y="43139"/>
                  </a:cubicBezTo>
                  <a:cubicBezTo>
                    <a:pt x="14292" y="43490"/>
                    <a:pt x="14204" y="43665"/>
                    <a:pt x="14117" y="44016"/>
                  </a:cubicBezTo>
                  <a:cubicBezTo>
                    <a:pt x="13591" y="43928"/>
                    <a:pt x="12889" y="43665"/>
                    <a:pt x="12275" y="43577"/>
                  </a:cubicBezTo>
                  <a:cubicBezTo>
                    <a:pt x="12275" y="43490"/>
                    <a:pt x="12100" y="43490"/>
                    <a:pt x="12012" y="43490"/>
                  </a:cubicBezTo>
                  <a:cubicBezTo>
                    <a:pt x="12363" y="42876"/>
                    <a:pt x="12539" y="42438"/>
                    <a:pt x="12802" y="41999"/>
                  </a:cubicBezTo>
                  <a:cubicBezTo>
                    <a:pt x="12802" y="41911"/>
                    <a:pt x="12802" y="41824"/>
                    <a:pt x="12889" y="41736"/>
                  </a:cubicBezTo>
                  <a:lnTo>
                    <a:pt x="12889" y="41035"/>
                  </a:lnTo>
                  <a:cubicBezTo>
                    <a:pt x="12802" y="40684"/>
                    <a:pt x="12714" y="40509"/>
                    <a:pt x="12451" y="40245"/>
                  </a:cubicBezTo>
                  <a:lnTo>
                    <a:pt x="12363" y="40158"/>
                  </a:lnTo>
                  <a:cubicBezTo>
                    <a:pt x="12115" y="40034"/>
                    <a:pt x="11867" y="39910"/>
                    <a:pt x="11650" y="39910"/>
                  </a:cubicBezTo>
                  <a:cubicBezTo>
                    <a:pt x="11560" y="39910"/>
                    <a:pt x="11476" y="39931"/>
                    <a:pt x="11399" y="39982"/>
                  </a:cubicBezTo>
                  <a:cubicBezTo>
                    <a:pt x="11048" y="39982"/>
                    <a:pt x="10610" y="40158"/>
                    <a:pt x="10522" y="40509"/>
                  </a:cubicBezTo>
                  <a:cubicBezTo>
                    <a:pt x="10259" y="40859"/>
                    <a:pt x="10171" y="41298"/>
                    <a:pt x="9908" y="41561"/>
                  </a:cubicBezTo>
                  <a:cubicBezTo>
                    <a:pt x="9820" y="41911"/>
                    <a:pt x="9645" y="42262"/>
                    <a:pt x="9382" y="42701"/>
                  </a:cubicBezTo>
                  <a:cubicBezTo>
                    <a:pt x="9294" y="42613"/>
                    <a:pt x="9207" y="42613"/>
                    <a:pt x="9031" y="42613"/>
                  </a:cubicBezTo>
                  <a:cubicBezTo>
                    <a:pt x="8418" y="42438"/>
                    <a:pt x="7716" y="42262"/>
                    <a:pt x="7190" y="42174"/>
                  </a:cubicBezTo>
                  <a:lnTo>
                    <a:pt x="7190" y="41911"/>
                  </a:lnTo>
                  <a:cubicBezTo>
                    <a:pt x="7453" y="41122"/>
                    <a:pt x="7628" y="40509"/>
                    <a:pt x="7979" y="39719"/>
                  </a:cubicBezTo>
                  <a:cubicBezTo>
                    <a:pt x="8242" y="39193"/>
                    <a:pt x="7979" y="38667"/>
                    <a:pt x="7628" y="38317"/>
                  </a:cubicBezTo>
                  <a:cubicBezTo>
                    <a:pt x="7541" y="38229"/>
                    <a:pt x="7453" y="38053"/>
                    <a:pt x="7190" y="38053"/>
                  </a:cubicBezTo>
                  <a:cubicBezTo>
                    <a:pt x="7120" y="38030"/>
                    <a:pt x="7043" y="38019"/>
                    <a:pt x="6961" y="38019"/>
                  </a:cubicBezTo>
                  <a:cubicBezTo>
                    <a:pt x="6739" y="38019"/>
                    <a:pt x="6482" y="38100"/>
                    <a:pt x="6226" y="38229"/>
                  </a:cubicBezTo>
                  <a:cubicBezTo>
                    <a:pt x="5875" y="38317"/>
                    <a:pt x="5699" y="38667"/>
                    <a:pt x="5612" y="38930"/>
                  </a:cubicBezTo>
                  <a:cubicBezTo>
                    <a:pt x="5349" y="39369"/>
                    <a:pt x="5173" y="39807"/>
                    <a:pt x="4998" y="40421"/>
                  </a:cubicBezTo>
                  <a:cubicBezTo>
                    <a:pt x="4910" y="40684"/>
                    <a:pt x="4910" y="41122"/>
                    <a:pt x="4823" y="41473"/>
                  </a:cubicBezTo>
                  <a:lnTo>
                    <a:pt x="4647" y="41473"/>
                  </a:lnTo>
                  <a:lnTo>
                    <a:pt x="3332" y="41122"/>
                  </a:lnTo>
                  <a:cubicBezTo>
                    <a:pt x="3244" y="41122"/>
                    <a:pt x="3244" y="41035"/>
                    <a:pt x="3157" y="41035"/>
                  </a:cubicBezTo>
                  <a:lnTo>
                    <a:pt x="2806" y="40684"/>
                  </a:lnTo>
                  <a:cubicBezTo>
                    <a:pt x="2806" y="40509"/>
                    <a:pt x="2894" y="40421"/>
                    <a:pt x="2894" y="40158"/>
                  </a:cubicBezTo>
                  <a:cubicBezTo>
                    <a:pt x="2894" y="39982"/>
                    <a:pt x="3069" y="39719"/>
                    <a:pt x="3069" y="39544"/>
                  </a:cubicBezTo>
                  <a:cubicBezTo>
                    <a:pt x="3069" y="39106"/>
                    <a:pt x="3244" y="38667"/>
                    <a:pt x="3332" y="38229"/>
                  </a:cubicBezTo>
                  <a:cubicBezTo>
                    <a:pt x="3507" y="37966"/>
                    <a:pt x="3507" y="37878"/>
                    <a:pt x="3595" y="37615"/>
                  </a:cubicBezTo>
                  <a:lnTo>
                    <a:pt x="3595" y="37615"/>
                  </a:lnTo>
                  <a:cubicBezTo>
                    <a:pt x="3595" y="37790"/>
                    <a:pt x="3507" y="37878"/>
                    <a:pt x="3507" y="37966"/>
                  </a:cubicBezTo>
                  <a:cubicBezTo>
                    <a:pt x="3770" y="37177"/>
                    <a:pt x="4034" y="36475"/>
                    <a:pt x="4209" y="35598"/>
                  </a:cubicBezTo>
                  <a:lnTo>
                    <a:pt x="4910" y="33231"/>
                  </a:lnTo>
                  <a:lnTo>
                    <a:pt x="5612" y="30951"/>
                  </a:lnTo>
                  <a:lnTo>
                    <a:pt x="6226" y="28672"/>
                  </a:lnTo>
                  <a:cubicBezTo>
                    <a:pt x="6489" y="28233"/>
                    <a:pt x="6664" y="27707"/>
                    <a:pt x="6752" y="27269"/>
                  </a:cubicBezTo>
                  <a:cubicBezTo>
                    <a:pt x="6927" y="26830"/>
                    <a:pt x="7102" y="26217"/>
                    <a:pt x="7190" y="25778"/>
                  </a:cubicBezTo>
                  <a:cubicBezTo>
                    <a:pt x="7453" y="24901"/>
                    <a:pt x="7804" y="23937"/>
                    <a:pt x="8067" y="23060"/>
                  </a:cubicBezTo>
                  <a:lnTo>
                    <a:pt x="8768" y="21131"/>
                  </a:lnTo>
                  <a:cubicBezTo>
                    <a:pt x="9207" y="20079"/>
                    <a:pt x="9557" y="19202"/>
                    <a:pt x="9820" y="18238"/>
                  </a:cubicBezTo>
                  <a:cubicBezTo>
                    <a:pt x="10171" y="17361"/>
                    <a:pt x="10434" y="16484"/>
                    <a:pt x="10697" y="15607"/>
                  </a:cubicBezTo>
                  <a:cubicBezTo>
                    <a:pt x="11048" y="14643"/>
                    <a:pt x="11486" y="13766"/>
                    <a:pt x="11837" y="12802"/>
                  </a:cubicBezTo>
                  <a:cubicBezTo>
                    <a:pt x="12188" y="11662"/>
                    <a:pt x="12626" y="10610"/>
                    <a:pt x="12977" y="9470"/>
                  </a:cubicBezTo>
                  <a:cubicBezTo>
                    <a:pt x="13415" y="8418"/>
                    <a:pt x="13766" y="7365"/>
                    <a:pt x="14204" y="6313"/>
                  </a:cubicBezTo>
                  <a:cubicBezTo>
                    <a:pt x="14555" y="5612"/>
                    <a:pt x="14906" y="4910"/>
                    <a:pt x="15081" y="4209"/>
                  </a:cubicBezTo>
                  <a:close/>
                  <a:moveTo>
                    <a:pt x="14643" y="0"/>
                  </a:moveTo>
                  <a:cubicBezTo>
                    <a:pt x="14467" y="0"/>
                    <a:pt x="14204" y="0"/>
                    <a:pt x="14029" y="176"/>
                  </a:cubicBezTo>
                  <a:cubicBezTo>
                    <a:pt x="13941" y="176"/>
                    <a:pt x="13766" y="263"/>
                    <a:pt x="13678" y="351"/>
                  </a:cubicBezTo>
                  <a:cubicBezTo>
                    <a:pt x="13328" y="702"/>
                    <a:pt x="13152" y="1140"/>
                    <a:pt x="13240" y="1578"/>
                  </a:cubicBezTo>
                  <a:cubicBezTo>
                    <a:pt x="12802" y="2806"/>
                    <a:pt x="12275" y="3946"/>
                    <a:pt x="11837" y="5173"/>
                  </a:cubicBezTo>
                  <a:cubicBezTo>
                    <a:pt x="11311" y="6489"/>
                    <a:pt x="10873" y="7891"/>
                    <a:pt x="10259" y="9207"/>
                  </a:cubicBezTo>
                  <a:cubicBezTo>
                    <a:pt x="9996" y="9908"/>
                    <a:pt x="9733" y="10522"/>
                    <a:pt x="9557" y="11223"/>
                  </a:cubicBezTo>
                  <a:cubicBezTo>
                    <a:pt x="9207" y="11837"/>
                    <a:pt x="8944" y="12451"/>
                    <a:pt x="8768" y="13065"/>
                  </a:cubicBezTo>
                  <a:cubicBezTo>
                    <a:pt x="8505" y="13854"/>
                    <a:pt x="8242" y="14643"/>
                    <a:pt x="7979" y="15344"/>
                  </a:cubicBezTo>
                  <a:cubicBezTo>
                    <a:pt x="7891" y="16046"/>
                    <a:pt x="7628" y="16660"/>
                    <a:pt x="7453" y="17273"/>
                  </a:cubicBezTo>
                  <a:cubicBezTo>
                    <a:pt x="7453" y="17449"/>
                    <a:pt x="7365" y="17536"/>
                    <a:pt x="7365" y="17712"/>
                  </a:cubicBezTo>
                  <a:cubicBezTo>
                    <a:pt x="7102" y="18238"/>
                    <a:pt x="6927" y="18852"/>
                    <a:pt x="6664" y="19465"/>
                  </a:cubicBezTo>
                  <a:cubicBezTo>
                    <a:pt x="6313" y="20079"/>
                    <a:pt x="6138" y="20868"/>
                    <a:pt x="5875" y="21482"/>
                  </a:cubicBezTo>
                  <a:cubicBezTo>
                    <a:pt x="5699" y="22359"/>
                    <a:pt x="5349" y="23411"/>
                    <a:pt x="4998" y="24288"/>
                  </a:cubicBezTo>
                  <a:cubicBezTo>
                    <a:pt x="4735" y="25164"/>
                    <a:pt x="4472" y="26041"/>
                    <a:pt x="4121" y="26918"/>
                  </a:cubicBezTo>
                  <a:cubicBezTo>
                    <a:pt x="3858" y="27795"/>
                    <a:pt x="3507" y="28672"/>
                    <a:pt x="3244" y="29549"/>
                  </a:cubicBezTo>
                  <a:cubicBezTo>
                    <a:pt x="2981" y="30250"/>
                    <a:pt x="2718" y="31127"/>
                    <a:pt x="2543" y="31916"/>
                  </a:cubicBezTo>
                  <a:cubicBezTo>
                    <a:pt x="2192" y="32793"/>
                    <a:pt x="1929" y="33582"/>
                    <a:pt x="1754" y="34459"/>
                  </a:cubicBezTo>
                  <a:cubicBezTo>
                    <a:pt x="1491" y="35335"/>
                    <a:pt x="1315" y="36125"/>
                    <a:pt x="1052" y="36826"/>
                  </a:cubicBezTo>
                  <a:cubicBezTo>
                    <a:pt x="1052" y="37089"/>
                    <a:pt x="965" y="37440"/>
                    <a:pt x="877" y="37615"/>
                  </a:cubicBezTo>
                  <a:cubicBezTo>
                    <a:pt x="614" y="38053"/>
                    <a:pt x="526" y="38492"/>
                    <a:pt x="439" y="38930"/>
                  </a:cubicBezTo>
                  <a:cubicBezTo>
                    <a:pt x="351" y="39281"/>
                    <a:pt x="351" y="39719"/>
                    <a:pt x="176" y="40070"/>
                  </a:cubicBezTo>
                  <a:cubicBezTo>
                    <a:pt x="88" y="40245"/>
                    <a:pt x="0" y="40596"/>
                    <a:pt x="88" y="40947"/>
                  </a:cubicBezTo>
                  <a:cubicBezTo>
                    <a:pt x="0" y="41122"/>
                    <a:pt x="0" y="41210"/>
                    <a:pt x="0" y="41473"/>
                  </a:cubicBezTo>
                  <a:cubicBezTo>
                    <a:pt x="88" y="41561"/>
                    <a:pt x="88" y="41648"/>
                    <a:pt x="88" y="41824"/>
                  </a:cubicBezTo>
                  <a:cubicBezTo>
                    <a:pt x="88" y="41999"/>
                    <a:pt x="176" y="42262"/>
                    <a:pt x="439" y="42350"/>
                  </a:cubicBezTo>
                  <a:lnTo>
                    <a:pt x="1140" y="43139"/>
                  </a:lnTo>
                  <a:cubicBezTo>
                    <a:pt x="1403" y="43314"/>
                    <a:pt x="1754" y="43577"/>
                    <a:pt x="2017" y="43665"/>
                  </a:cubicBezTo>
                  <a:cubicBezTo>
                    <a:pt x="2718" y="44016"/>
                    <a:pt x="3332" y="44103"/>
                    <a:pt x="4034" y="44279"/>
                  </a:cubicBezTo>
                  <a:cubicBezTo>
                    <a:pt x="4472" y="44454"/>
                    <a:pt x="4998" y="44630"/>
                    <a:pt x="5524" y="44717"/>
                  </a:cubicBezTo>
                  <a:cubicBezTo>
                    <a:pt x="6226" y="44893"/>
                    <a:pt x="6839" y="45068"/>
                    <a:pt x="7541" y="45156"/>
                  </a:cubicBezTo>
                  <a:cubicBezTo>
                    <a:pt x="10259" y="45769"/>
                    <a:pt x="12889" y="46295"/>
                    <a:pt x="15520" y="47085"/>
                  </a:cubicBezTo>
                  <a:cubicBezTo>
                    <a:pt x="16046" y="47260"/>
                    <a:pt x="16747" y="47523"/>
                    <a:pt x="17273" y="47611"/>
                  </a:cubicBezTo>
                  <a:cubicBezTo>
                    <a:pt x="17975" y="47786"/>
                    <a:pt x="18501" y="47961"/>
                    <a:pt x="19115" y="48137"/>
                  </a:cubicBezTo>
                  <a:cubicBezTo>
                    <a:pt x="20430" y="48575"/>
                    <a:pt x="21745" y="48838"/>
                    <a:pt x="23060" y="49189"/>
                  </a:cubicBezTo>
                  <a:cubicBezTo>
                    <a:pt x="24375" y="49364"/>
                    <a:pt x="25691" y="49803"/>
                    <a:pt x="27006" y="50241"/>
                  </a:cubicBezTo>
                  <a:cubicBezTo>
                    <a:pt x="27620" y="50329"/>
                    <a:pt x="28233" y="50592"/>
                    <a:pt x="28935" y="50679"/>
                  </a:cubicBezTo>
                  <a:cubicBezTo>
                    <a:pt x="29548" y="50767"/>
                    <a:pt x="30162" y="51030"/>
                    <a:pt x="30776" y="51118"/>
                  </a:cubicBezTo>
                  <a:lnTo>
                    <a:pt x="32442" y="51469"/>
                  </a:lnTo>
                  <a:cubicBezTo>
                    <a:pt x="32968" y="51556"/>
                    <a:pt x="33406" y="51644"/>
                    <a:pt x="33933" y="51819"/>
                  </a:cubicBezTo>
                  <a:cubicBezTo>
                    <a:pt x="34809" y="51995"/>
                    <a:pt x="35686" y="52258"/>
                    <a:pt x="36563" y="52345"/>
                  </a:cubicBezTo>
                  <a:cubicBezTo>
                    <a:pt x="37352" y="52433"/>
                    <a:pt x="38053" y="52696"/>
                    <a:pt x="38755" y="52784"/>
                  </a:cubicBezTo>
                  <a:lnTo>
                    <a:pt x="39018" y="52784"/>
                  </a:lnTo>
                  <a:cubicBezTo>
                    <a:pt x="39193" y="53134"/>
                    <a:pt x="39544" y="53134"/>
                    <a:pt x="39895" y="53222"/>
                  </a:cubicBezTo>
                  <a:cubicBezTo>
                    <a:pt x="40333" y="53310"/>
                    <a:pt x="40684" y="53310"/>
                    <a:pt x="41122" y="53398"/>
                  </a:cubicBezTo>
                  <a:cubicBezTo>
                    <a:pt x="41298" y="53398"/>
                    <a:pt x="41385" y="53573"/>
                    <a:pt x="41648" y="53573"/>
                  </a:cubicBezTo>
                  <a:cubicBezTo>
                    <a:pt x="41824" y="53573"/>
                    <a:pt x="42174" y="53661"/>
                    <a:pt x="42437" y="53661"/>
                  </a:cubicBezTo>
                  <a:cubicBezTo>
                    <a:pt x="42613" y="53748"/>
                    <a:pt x="42964" y="53748"/>
                    <a:pt x="43139" y="53836"/>
                  </a:cubicBezTo>
                  <a:lnTo>
                    <a:pt x="44454" y="54187"/>
                  </a:lnTo>
                  <a:cubicBezTo>
                    <a:pt x="44893" y="54187"/>
                    <a:pt x="45331" y="54187"/>
                    <a:pt x="45682" y="54011"/>
                  </a:cubicBezTo>
                  <a:cubicBezTo>
                    <a:pt x="46120" y="53748"/>
                    <a:pt x="46383" y="53573"/>
                    <a:pt x="46558" y="53222"/>
                  </a:cubicBezTo>
                  <a:cubicBezTo>
                    <a:pt x="46646" y="53134"/>
                    <a:pt x="46646" y="52959"/>
                    <a:pt x="46822" y="52871"/>
                  </a:cubicBezTo>
                  <a:cubicBezTo>
                    <a:pt x="46909" y="52521"/>
                    <a:pt x="46997" y="52345"/>
                    <a:pt x="47085" y="51995"/>
                  </a:cubicBezTo>
                  <a:cubicBezTo>
                    <a:pt x="47260" y="51644"/>
                    <a:pt x="47260" y="51469"/>
                    <a:pt x="47260" y="51118"/>
                  </a:cubicBezTo>
                  <a:cubicBezTo>
                    <a:pt x="47348" y="49890"/>
                    <a:pt x="46997" y="48750"/>
                    <a:pt x="46471" y="47611"/>
                  </a:cubicBezTo>
                  <a:cubicBezTo>
                    <a:pt x="46208" y="46997"/>
                    <a:pt x="46032" y="46383"/>
                    <a:pt x="45945" y="45857"/>
                  </a:cubicBezTo>
                  <a:cubicBezTo>
                    <a:pt x="45682" y="45331"/>
                    <a:pt x="45331" y="44717"/>
                    <a:pt x="45068" y="44191"/>
                  </a:cubicBezTo>
                  <a:cubicBezTo>
                    <a:pt x="44717" y="43577"/>
                    <a:pt x="44279" y="42876"/>
                    <a:pt x="43928" y="42262"/>
                  </a:cubicBezTo>
                  <a:cubicBezTo>
                    <a:pt x="43490" y="41648"/>
                    <a:pt x="43139" y="41035"/>
                    <a:pt x="42876" y="40509"/>
                  </a:cubicBezTo>
                  <a:cubicBezTo>
                    <a:pt x="42087" y="39193"/>
                    <a:pt x="41298" y="37966"/>
                    <a:pt x="40421" y="36738"/>
                  </a:cubicBezTo>
                  <a:lnTo>
                    <a:pt x="38492" y="33757"/>
                  </a:lnTo>
                  <a:cubicBezTo>
                    <a:pt x="37352" y="32091"/>
                    <a:pt x="36388" y="30250"/>
                    <a:pt x="35160" y="28496"/>
                  </a:cubicBezTo>
                  <a:cubicBezTo>
                    <a:pt x="33933" y="26918"/>
                    <a:pt x="32793" y="25164"/>
                    <a:pt x="31653" y="23499"/>
                  </a:cubicBezTo>
                  <a:cubicBezTo>
                    <a:pt x="31477" y="23236"/>
                    <a:pt x="31302" y="22972"/>
                    <a:pt x="31127" y="22709"/>
                  </a:cubicBezTo>
                  <a:cubicBezTo>
                    <a:pt x="31039" y="22359"/>
                    <a:pt x="30776" y="22183"/>
                    <a:pt x="30688" y="21920"/>
                  </a:cubicBezTo>
                  <a:cubicBezTo>
                    <a:pt x="29987" y="20868"/>
                    <a:pt x="29373" y="19904"/>
                    <a:pt x="28584" y="18764"/>
                  </a:cubicBezTo>
                  <a:cubicBezTo>
                    <a:pt x="27970" y="17887"/>
                    <a:pt x="27269" y="16923"/>
                    <a:pt x="26655" y="15958"/>
                  </a:cubicBezTo>
                  <a:cubicBezTo>
                    <a:pt x="25954" y="14906"/>
                    <a:pt x="25428" y="13941"/>
                    <a:pt x="24726" y="12977"/>
                  </a:cubicBezTo>
                  <a:cubicBezTo>
                    <a:pt x="24463" y="12275"/>
                    <a:pt x="24112" y="11749"/>
                    <a:pt x="23674" y="11223"/>
                  </a:cubicBezTo>
                  <a:cubicBezTo>
                    <a:pt x="23236" y="10697"/>
                    <a:pt x="22885" y="10083"/>
                    <a:pt x="22534" y="9645"/>
                  </a:cubicBezTo>
                  <a:lnTo>
                    <a:pt x="21570" y="8330"/>
                  </a:lnTo>
                  <a:cubicBezTo>
                    <a:pt x="21219" y="7891"/>
                    <a:pt x="20956" y="7365"/>
                    <a:pt x="20605" y="6927"/>
                  </a:cubicBezTo>
                  <a:lnTo>
                    <a:pt x="19641" y="5612"/>
                  </a:lnTo>
                  <a:cubicBezTo>
                    <a:pt x="19290" y="5261"/>
                    <a:pt x="19027" y="4823"/>
                    <a:pt x="18852" y="4560"/>
                  </a:cubicBezTo>
                  <a:cubicBezTo>
                    <a:pt x="18413" y="3858"/>
                    <a:pt x="18062" y="3332"/>
                    <a:pt x="17624" y="2806"/>
                  </a:cubicBezTo>
                  <a:cubicBezTo>
                    <a:pt x="17273" y="2368"/>
                    <a:pt x="16835" y="1754"/>
                    <a:pt x="16572" y="1315"/>
                  </a:cubicBezTo>
                  <a:cubicBezTo>
                    <a:pt x="16396" y="1140"/>
                    <a:pt x="16221" y="877"/>
                    <a:pt x="15958" y="702"/>
                  </a:cubicBezTo>
                  <a:lnTo>
                    <a:pt x="15783" y="439"/>
                  </a:lnTo>
                  <a:cubicBezTo>
                    <a:pt x="15695" y="351"/>
                    <a:pt x="15520" y="351"/>
                    <a:pt x="15432" y="263"/>
                  </a:cubicBezTo>
                  <a:cubicBezTo>
                    <a:pt x="15257" y="176"/>
                    <a:pt x="14906" y="0"/>
                    <a:pt x="1464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1346;p70"/>
            <p:cNvSpPr/>
            <p:nvPr/>
          </p:nvSpPr>
          <p:spPr>
            <a:xfrm>
              <a:off x="1494125" y="1910525"/>
              <a:ext cx="594075" cy="644475"/>
            </a:xfrm>
            <a:custGeom>
              <a:avLst/>
              <a:gdLst/>
              <a:ahLst/>
              <a:cxnLst/>
              <a:rect l="l" t="t" r="r" b="b"/>
              <a:pathLst>
                <a:path w="23763" h="25779" extrusionOk="0">
                  <a:moveTo>
                    <a:pt x="6664" y="2982"/>
                  </a:moveTo>
                  <a:cubicBezTo>
                    <a:pt x="6752" y="2982"/>
                    <a:pt x="6752" y="3069"/>
                    <a:pt x="6840" y="3245"/>
                  </a:cubicBezTo>
                  <a:cubicBezTo>
                    <a:pt x="7103" y="3508"/>
                    <a:pt x="7278" y="3771"/>
                    <a:pt x="7541" y="4034"/>
                  </a:cubicBezTo>
                  <a:cubicBezTo>
                    <a:pt x="8067" y="4911"/>
                    <a:pt x="8506" y="5700"/>
                    <a:pt x="9032" y="6577"/>
                  </a:cubicBezTo>
                  <a:cubicBezTo>
                    <a:pt x="9032" y="6664"/>
                    <a:pt x="9207" y="6664"/>
                    <a:pt x="9207" y="6840"/>
                  </a:cubicBezTo>
                  <a:cubicBezTo>
                    <a:pt x="9470" y="7366"/>
                    <a:pt x="9909" y="7892"/>
                    <a:pt x="10259" y="8418"/>
                  </a:cubicBezTo>
                  <a:cubicBezTo>
                    <a:pt x="10610" y="8856"/>
                    <a:pt x="11049" y="9470"/>
                    <a:pt x="11399" y="9908"/>
                  </a:cubicBezTo>
                  <a:cubicBezTo>
                    <a:pt x="12013" y="10873"/>
                    <a:pt x="12802" y="11837"/>
                    <a:pt x="13416" y="12802"/>
                  </a:cubicBezTo>
                  <a:cubicBezTo>
                    <a:pt x="13767" y="13503"/>
                    <a:pt x="14205" y="14029"/>
                    <a:pt x="14556" y="14643"/>
                  </a:cubicBezTo>
                  <a:cubicBezTo>
                    <a:pt x="14819" y="15169"/>
                    <a:pt x="15169" y="15695"/>
                    <a:pt x="15608" y="16221"/>
                  </a:cubicBezTo>
                  <a:cubicBezTo>
                    <a:pt x="16046" y="16835"/>
                    <a:pt x="16485" y="17186"/>
                    <a:pt x="16835" y="17800"/>
                  </a:cubicBezTo>
                  <a:cubicBezTo>
                    <a:pt x="17186" y="18326"/>
                    <a:pt x="17625" y="18852"/>
                    <a:pt x="17975" y="19378"/>
                  </a:cubicBezTo>
                  <a:cubicBezTo>
                    <a:pt x="18151" y="19641"/>
                    <a:pt x="18238" y="19816"/>
                    <a:pt x="18326" y="20079"/>
                  </a:cubicBezTo>
                  <a:cubicBezTo>
                    <a:pt x="18852" y="20781"/>
                    <a:pt x="19290" y="21482"/>
                    <a:pt x="19729" y="22184"/>
                  </a:cubicBezTo>
                  <a:cubicBezTo>
                    <a:pt x="19729" y="22271"/>
                    <a:pt x="19817" y="22271"/>
                    <a:pt x="19817" y="22359"/>
                  </a:cubicBezTo>
                  <a:cubicBezTo>
                    <a:pt x="19466" y="22271"/>
                    <a:pt x="19290" y="22184"/>
                    <a:pt x="18940" y="22096"/>
                  </a:cubicBezTo>
                  <a:cubicBezTo>
                    <a:pt x="18414" y="21833"/>
                    <a:pt x="17800" y="21745"/>
                    <a:pt x="17186" y="21570"/>
                  </a:cubicBezTo>
                  <a:lnTo>
                    <a:pt x="15520" y="20956"/>
                  </a:lnTo>
                  <a:cubicBezTo>
                    <a:pt x="14906" y="20693"/>
                    <a:pt x="14293" y="20518"/>
                    <a:pt x="13679" y="20255"/>
                  </a:cubicBezTo>
                  <a:cubicBezTo>
                    <a:pt x="13153" y="20079"/>
                    <a:pt x="12539" y="19816"/>
                    <a:pt x="12013" y="19729"/>
                  </a:cubicBezTo>
                  <a:cubicBezTo>
                    <a:pt x="11399" y="19641"/>
                    <a:pt x="10785" y="19378"/>
                    <a:pt x="10259" y="19290"/>
                  </a:cubicBezTo>
                  <a:cubicBezTo>
                    <a:pt x="9733" y="19203"/>
                    <a:pt x="9207" y="18940"/>
                    <a:pt x="8593" y="18852"/>
                  </a:cubicBezTo>
                  <a:cubicBezTo>
                    <a:pt x="7278" y="18501"/>
                    <a:pt x="5963" y="17975"/>
                    <a:pt x="4648" y="17624"/>
                  </a:cubicBezTo>
                  <a:cubicBezTo>
                    <a:pt x="4209" y="17537"/>
                    <a:pt x="3683" y="17449"/>
                    <a:pt x="3157" y="17186"/>
                  </a:cubicBezTo>
                  <a:cubicBezTo>
                    <a:pt x="2894" y="17186"/>
                    <a:pt x="2807" y="17098"/>
                    <a:pt x="2719" y="17098"/>
                  </a:cubicBezTo>
                  <a:cubicBezTo>
                    <a:pt x="2807" y="16748"/>
                    <a:pt x="2807" y="16485"/>
                    <a:pt x="2894" y="16134"/>
                  </a:cubicBezTo>
                  <a:cubicBezTo>
                    <a:pt x="2982" y="15608"/>
                    <a:pt x="3157" y="15169"/>
                    <a:pt x="3245" y="14731"/>
                  </a:cubicBezTo>
                  <a:cubicBezTo>
                    <a:pt x="3245" y="14468"/>
                    <a:pt x="3245" y="14117"/>
                    <a:pt x="3333" y="13854"/>
                  </a:cubicBezTo>
                  <a:cubicBezTo>
                    <a:pt x="3596" y="13153"/>
                    <a:pt x="3771" y="12539"/>
                    <a:pt x="3946" y="11837"/>
                  </a:cubicBezTo>
                  <a:lnTo>
                    <a:pt x="4209" y="10522"/>
                  </a:lnTo>
                  <a:cubicBezTo>
                    <a:pt x="4297" y="10172"/>
                    <a:pt x="4472" y="9733"/>
                    <a:pt x="4560" y="9295"/>
                  </a:cubicBezTo>
                  <a:cubicBezTo>
                    <a:pt x="4560" y="9032"/>
                    <a:pt x="4648" y="8769"/>
                    <a:pt x="4823" y="8418"/>
                  </a:cubicBezTo>
                  <a:cubicBezTo>
                    <a:pt x="4911" y="8155"/>
                    <a:pt x="4999" y="7892"/>
                    <a:pt x="5086" y="7629"/>
                  </a:cubicBezTo>
                  <a:cubicBezTo>
                    <a:pt x="5174" y="7278"/>
                    <a:pt x="5349" y="7015"/>
                    <a:pt x="5437" y="6752"/>
                  </a:cubicBezTo>
                  <a:cubicBezTo>
                    <a:pt x="5525" y="6401"/>
                    <a:pt x="5612" y="6138"/>
                    <a:pt x="5788" y="5875"/>
                  </a:cubicBezTo>
                  <a:cubicBezTo>
                    <a:pt x="5963" y="5174"/>
                    <a:pt x="6051" y="4648"/>
                    <a:pt x="6314" y="3946"/>
                  </a:cubicBezTo>
                  <a:cubicBezTo>
                    <a:pt x="6401" y="3771"/>
                    <a:pt x="6401" y="3420"/>
                    <a:pt x="6489" y="3245"/>
                  </a:cubicBezTo>
                  <a:cubicBezTo>
                    <a:pt x="6664" y="3069"/>
                    <a:pt x="6664" y="3069"/>
                    <a:pt x="6664" y="2982"/>
                  </a:cubicBezTo>
                  <a:close/>
                  <a:moveTo>
                    <a:pt x="6138" y="1"/>
                  </a:moveTo>
                  <a:cubicBezTo>
                    <a:pt x="5875" y="176"/>
                    <a:pt x="5700" y="176"/>
                    <a:pt x="5525" y="264"/>
                  </a:cubicBezTo>
                  <a:cubicBezTo>
                    <a:pt x="5437" y="351"/>
                    <a:pt x="5262" y="439"/>
                    <a:pt x="5086" y="614"/>
                  </a:cubicBezTo>
                  <a:cubicBezTo>
                    <a:pt x="4911" y="790"/>
                    <a:pt x="4648" y="1053"/>
                    <a:pt x="4560" y="1228"/>
                  </a:cubicBezTo>
                  <a:cubicBezTo>
                    <a:pt x="4209" y="1754"/>
                    <a:pt x="4034" y="2368"/>
                    <a:pt x="3946" y="2982"/>
                  </a:cubicBezTo>
                  <a:cubicBezTo>
                    <a:pt x="3771" y="3332"/>
                    <a:pt x="3771" y="3508"/>
                    <a:pt x="3683" y="3771"/>
                  </a:cubicBezTo>
                  <a:cubicBezTo>
                    <a:pt x="3596" y="4122"/>
                    <a:pt x="3596" y="4385"/>
                    <a:pt x="3420" y="4735"/>
                  </a:cubicBezTo>
                  <a:cubicBezTo>
                    <a:pt x="3245" y="5437"/>
                    <a:pt x="2982" y="5963"/>
                    <a:pt x="2807" y="6489"/>
                  </a:cubicBezTo>
                  <a:cubicBezTo>
                    <a:pt x="2719" y="6840"/>
                    <a:pt x="2456" y="7278"/>
                    <a:pt x="2368" y="7716"/>
                  </a:cubicBezTo>
                  <a:cubicBezTo>
                    <a:pt x="2280" y="8067"/>
                    <a:pt x="2193" y="8506"/>
                    <a:pt x="2017" y="8944"/>
                  </a:cubicBezTo>
                  <a:cubicBezTo>
                    <a:pt x="1930" y="9470"/>
                    <a:pt x="1754" y="9908"/>
                    <a:pt x="1579" y="10435"/>
                  </a:cubicBezTo>
                  <a:cubicBezTo>
                    <a:pt x="1491" y="10873"/>
                    <a:pt x="1404" y="11399"/>
                    <a:pt x="1316" y="11837"/>
                  </a:cubicBezTo>
                  <a:lnTo>
                    <a:pt x="965" y="13153"/>
                  </a:lnTo>
                  <a:cubicBezTo>
                    <a:pt x="878" y="13591"/>
                    <a:pt x="878" y="14205"/>
                    <a:pt x="702" y="14643"/>
                  </a:cubicBezTo>
                  <a:lnTo>
                    <a:pt x="439" y="15958"/>
                  </a:lnTo>
                  <a:cubicBezTo>
                    <a:pt x="264" y="16485"/>
                    <a:pt x="176" y="16923"/>
                    <a:pt x="88" y="17361"/>
                  </a:cubicBezTo>
                  <a:cubicBezTo>
                    <a:pt x="1" y="17887"/>
                    <a:pt x="176" y="18589"/>
                    <a:pt x="702" y="18852"/>
                  </a:cubicBezTo>
                  <a:cubicBezTo>
                    <a:pt x="965" y="19027"/>
                    <a:pt x="1053" y="19115"/>
                    <a:pt x="1316" y="19203"/>
                  </a:cubicBezTo>
                  <a:cubicBezTo>
                    <a:pt x="1491" y="19290"/>
                    <a:pt x="1842" y="19378"/>
                    <a:pt x="2193" y="19553"/>
                  </a:cubicBezTo>
                  <a:cubicBezTo>
                    <a:pt x="2631" y="19729"/>
                    <a:pt x="3070" y="19816"/>
                    <a:pt x="3508" y="19992"/>
                  </a:cubicBezTo>
                  <a:cubicBezTo>
                    <a:pt x="3946" y="20079"/>
                    <a:pt x="4472" y="20255"/>
                    <a:pt x="4911" y="20430"/>
                  </a:cubicBezTo>
                  <a:cubicBezTo>
                    <a:pt x="5437" y="20605"/>
                    <a:pt x="6138" y="20693"/>
                    <a:pt x="6664" y="20956"/>
                  </a:cubicBezTo>
                  <a:cubicBezTo>
                    <a:pt x="7191" y="21132"/>
                    <a:pt x="7717" y="21307"/>
                    <a:pt x="8330" y="21395"/>
                  </a:cubicBezTo>
                  <a:cubicBezTo>
                    <a:pt x="8857" y="21482"/>
                    <a:pt x="9383" y="21745"/>
                    <a:pt x="9909" y="21833"/>
                  </a:cubicBezTo>
                  <a:cubicBezTo>
                    <a:pt x="10522" y="21921"/>
                    <a:pt x="11049" y="22184"/>
                    <a:pt x="11575" y="22271"/>
                  </a:cubicBezTo>
                  <a:cubicBezTo>
                    <a:pt x="12101" y="22359"/>
                    <a:pt x="12802" y="22622"/>
                    <a:pt x="13328" y="22797"/>
                  </a:cubicBezTo>
                  <a:cubicBezTo>
                    <a:pt x="14030" y="23061"/>
                    <a:pt x="14731" y="23236"/>
                    <a:pt x="15433" y="23587"/>
                  </a:cubicBezTo>
                  <a:cubicBezTo>
                    <a:pt x="16046" y="23937"/>
                    <a:pt x="16748" y="24113"/>
                    <a:pt x="17361" y="24376"/>
                  </a:cubicBezTo>
                  <a:cubicBezTo>
                    <a:pt x="17975" y="24551"/>
                    <a:pt x="18589" y="24814"/>
                    <a:pt x="19290" y="24990"/>
                  </a:cubicBezTo>
                  <a:cubicBezTo>
                    <a:pt x="20167" y="25340"/>
                    <a:pt x="20869" y="25516"/>
                    <a:pt x="21746" y="25779"/>
                  </a:cubicBezTo>
                  <a:cubicBezTo>
                    <a:pt x="22096" y="25779"/>
                    <a:pt x="22447" y="25779"/>
                    <a:pt x="22798" y="25691"/>
                  </a:cubicBezTo>
                  <a:cubicBezTo>
                    <a:pt x="23061" y="25428"/>
                    <a:pt x="23324" y="25253"/>
                    <a:pt x="23411" y="24902"/>
                  </a:cubicBezTo>
                  <a:cubicBezTo>
                    <a:pt x="23674" y="24639"/>
                    <a:pt x="23762" y="24463"/>
                    <a:pt x="23762" y="24113"/>
                  </a:cubicBezTo>
                  <a:lnTo>
                    <a:pt x="23762" y="23762"/>
                  </a:lnTo>
                  <a:cubicBezTo>
                    <a:pt x="23674" y="23587"/>
                    <a:pt x="23674" y="23411"/>
                    <a:pt x="23587" y="23411"/>
                  </a:cubicBezTo>
                  <a:cubicBezTo>
                    <a:pt x="23499" y="23411"/>
                    <a:pt x="23499" y="23236"/>
                    <a:pt x="23499" y="23236"/>
                  </a:cubicBezTo>
                  <a:cubicBezTo>
                    <a:pt x="22622" y="22096"/>
                    <a:pt x="22009" y="20869"/>
                    <a:pt x="21219" y="19641"/>
                  </a:cubicBezTo>
                  <a:cubicBezTo>
                    <a:pt x="20518" y="18413"/>
                    <a:pt x="19729" y="17274"/>
                    <a:pt x="18940" y="16134"/>
                  </a:cubicBezTo>
                  <a:cubicBezTo>
                    <a:pt x="18589" y="15608"/>
                    <a:pt x="18151" y="15169"/>
                    <a:pt x="17712" y="14643"/>
                  </a:cubicBezTo>
                  <a:cubicBezTo>
                    <a:pt x="17361" y="14029"/>
                    <a:pt x="16923" y="13503"/>
                    <a:pt x="16572" y="12977"/>
                  </a:cubicBezTo>
                  <a:lnTo>
                    <a:pt x="14293" y="9645"/>
                  </a:lnTo>
                  <a:cubicBezTo>
                    <a:pt x="13854" y="9032"/>
                    <a:pt x="13416" y="8506"/>
                    <a:pt x="12977" y="7804"/>
                  </a:cubicBezTo>
                  <a:cubicBezTo>
                    <a:pt x="12451" y="7190"/>
                    <a:pt x="11925" y="6489"/>
                    <a:pt x="11487" y="5700"/>
                  </a:cubicBezTo>
                  <a:lnTo>
                    <a:pt x="11487" y="5612"/>
                  </a:lnTo>
                  <a:cubicBezTo>
                    <a:pt x="11312" y="5612"/>
                    <a:pt x="11312" y="5524"/>
                    <a:pt x="11224" y="5437"/>
                  </a:cubicBezTo>
                  <a:cubicBezTo>
                    <a:pt x="10785" y="4648"/>
                    <a:pt x="10259" y="3859"/>
                    <a:pt x="9821" y="3069"/>
                  </a:cubicBezTo>
                  <a:cubicBezTo>
                    <a:pt x="9470" y="2631"/>
                    <a:pt x="9295" y="2193"/>
                    <a:pt x="8944" y="1754"/>
                  </a:cubicBezTo>
                  <a:cubicBezTo>
                    <a:pt x="8593" y="1316"/>
                    <a:pt x="8418" y="1053"/>
                    <a:pt x="8067" y="702"/>
                  </a:cubicBezTo>
                  <a:cubicBezTo>
                    <a:pt x="7717" y="439"/>
                    <a:pt x="7541" y="264"/>
                    <a:pt x="7191" y="176"/>
                  </a:cubicBezTo>
                  <a:cubicBezTo>
                    <a:pt x="7015" y="1"/>
                    <a:pt x="6752" y="1"/>
                    <a:pt x="666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 name="Rectangle 4"/>
          <p:cNvSpPr/>
          <p:nvPr/>
        </p:nvSpPr>
        <p:spPr>
          <a:xfrm>
            <a:off x="124610" y="2806263"/>
            <a:ext cx="2667000" cy="584775"/>
          </a:xfrm>
          <a:prstGeom prst="rect">
            <a:avLst/>
          </a:prstGeom>
        </p:spPr>
        <p:txBody>
          <a:bodyPr wrap="square">
            <a:spAutoFit/>
          </a:bodyPr>
          <a:lstStyle/>
          <a:p>
            <a:pPr lvl="0" algn="ctr"/>
            <a:r>
              <a:rPr lang="en-GB" sz="1600" dirty="0" smtClean="0">
                <a:solidFill>
                  <a:srgbClr val="FFFFFF"/>
                </a:solidFill>
                <a:latin typeface="Letterjoin-Air Plus 33" panose="02000805000000020003" pitchFamily="50" charset="0"/>
              </a:rPr>
              <a:t>Make sure all coats are labelled</a:t>
            </a:r>
            <a:endParaRPr lang="en-GB" sz="1600" dirty="0">
              <a:solidFill>
                <a:srgbClr val="FFFFFF"/>
              </a:solidFill>
              <a:latin typeface="Letterjoin-Air Plus 33" panose="02000805000000020003" pitchFamily="50" charset="0"/>
            </a:endParaRP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t="20026" b="20307"/>
          <a:stretch/>
        </p:blipFill>
        <p:spPr>
          <a:xfrm>
            <a:off x="3215163" y="1295154"/>
            <a:ext cx="2607568" cy="3366231"/>
          </a:xfrm>
          <a:prstGeom prst="rect">
            <a:avLst/>
          </a:prstGeom>
        </p:spPr>
      </p:pic>
    </p:spTree>
    <p:extLst>
      <p:ext uri="{BB962C8B-B14F-4D97-AF65-F5344CB8AC3E}">
        <p14:creationId xmlns:p14="http://schemas.microsoft.com/office/powerpoint/2010/main" val="3850272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47"/>
                                        </p:tgtEl>
                                        <p:attrNameLst>
                                          <p:attrName>style.visibility</p:attrName>
                                        </p:attrNameLst>
                                      </p:cBhvr>
                                      <p:to>
                                        <p:strVal val="visible"/>
                                      </p:to>
                                    </p:set>
                                    <p:animEffect transition="in" filter="fade">
                                      <p:cBhvr>
                                        <p:cTn id="7" dur="1000"/>
                                        <p:tgtEl>
                                          <p:spTgt spid="13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68"/>
        <p:cNvGrpSpPr/>
        <p:nvPr/>
      </p:nvGrpSpPr>
      <p:grpSpPr>
        <a:xfrm>
          <a:off x="0" y="0"/>
          <a:ext cx="0" cy="0"/>
          <a:chOff x="0" y="0"/>
          <a:chExt cx="0" cy="0"/>
        </a:xfrm>
      </p:grpSpPr>
      <p:grpSp>
        <p:nvGrpSpPr>
          <p:cNvPr id="1377" name="Google Shape;1377;p71"/>
          <p:cNvGrpSpPr/>
          <p:nvPr/>
        </p:nvGrpSpPr>
        <p:grpSpPr>
          <a:xfrm rot="5400000" flipH="1">
            <a:off x="7706209" y="2763170"/>
            <a:ext cx="435056" cy="185966"/>
            <a:chOff x="1848388" y="1192013"/>
            <a:chExt cx="533418" cy="227983"/>
          </a:xfrm>
        </p:grpSpPr>
        <p:sp>
          <p:nvSpPr>
            <p:cNvPr id="1378" name="Google Shape;1378;p71"/>
            <p:cNvSpPr/>
            <p:nvPr/>
          </p:nvSpPr>
          <p:spPr>
            <a:xfrm rot="-2238940">
              <a:off x="1909116" y="1193895"/>
              <a:ext cx="48950" cy="216887"/>
            </a:xfrm>
            <a:custGeom>
              <a:avLst/>
              <a:gdLst/>
              <a:ahLst/>
              <a:cxnLst/>
              <a:rect l="l" t="t" r="r" b="b"/>
              <a:pathLst>
                <a:path w="1958" h="5621" extrusionOk="0">
                  <a:moveTo>
                    <a:pt x="973" y="1"/>
                  </a:moveTo>
                  <a:cubicBezTo>
                    <a:pt x="486" y="1"/>
                    <a:pt x="1" y="311"/>
                    <a:pt x="1" y="930"/>
                  </a:cubicBezTo>
                  <a:lnTo>
                    <a:pt x="1" y="4679"/>
                  </a:lnTo>
                  <a:cubicBezTo>
                    <a:pt x="1" y="5307"/>
                    <a:pt x="490" y="5620"/>
                    <a:pt x="979" y="5620"/>
                  </a:cubicBezTo>
                  <a:cubicBezTo>
                    <a:pt x="1468" y="5620"/>
                    <a:pt x="1957" y="5307"/>
                    <a:pt x="1957" y="4679"/>
                  </a:cubicBezTo>
                  <a:lnTo>
                    <a:pt x="1957" y="930"/>
                  </a:lnTo>
                  <a:cubicBezTo>
                    <a:pt x="1950" y="311"/>
                    <a:pt x="1461" y="1"/>
                    <a:pt x="97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9" name="Google Shape;1379;p71"/>
            <p:cNvSpPr/>
            <p:nvPr/>
          </p:nvSpPr>
          <p:spPr>
            <a:xfrm>
              <a:off x="2086205" y="1192013"/>
              <a:ext cx="63150" cy="215308"/>
            </a:xfrm>
            <a:custGeom>
              <a:avLst/>
              <a:gdLst/>
              <a:ahLst/>
              <a:cxnLst/>
              <a:rect l="l" t="t" r="r" b="b"/>
              <a:pathLst>
                <a:path w="2526" h="5970" extrusionOk="0">
                  <a:moveTo>
                    <a:pt x="1338" y="0"/>
                  </a:moveTo>
                  <a:cubicBezTo>
                    <a:pt x="954" y="0"/>
                    <a:pt x="583" y="214"/>
                    <a:pt x="464" y="709"/>
                  </a:cubicBezTo>
                  <a:cubicBezTo>
                    <a:pt x="106" y="2128"/>
                    <a:pt x="1" y="3576"/>
                    <a:pt x="150" y="5040"/>
                  </a:cubicBezTo>
                  <a:cubicBezTo>
                    <a:pt x="218" y="5656"/>
                    <a:pt x="747" y="5970"/>
                    <a:pt x="1238" y="5970"/>
                  </a:cubicBezTo>
                  <a:cubicBezTo>
                    <a:pt x="1724" y="5970"/>
                    <a:pt x="2174" y="5664"/>
                    <a:pt x="2107" y="5040"/>
                  </a:cubicBezTo>
                  <a:cubicBezTo>
                    <a:pt x="1972" y="3756"/>
                    <a:pt x="2047" y="2486"/>
                    <a:pt x="2346" y="1231"/>
                  </a:cubicBezTo>
                  <a:cubicBezTo>
                    <a:pt x="2525" y="486"/>
                    <a:pt x="1917" y="0"/>
                    <a:pt x="13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0" name="Google Shape;1380;p71"/>
            <p:cNvSpPr/>
            <p:nvPr/>
          </p:nvSpPr>
          <p:spPr>
            <a:xfrm rot="1767252">
              <a:off x="2271346" y="1204629"/>
              <a:ext cx="61847" cy="213990"/>
            </a:xfrm>
            <a:custGeom>
              <a:avLst/>
              <a:gdLst/>
              <a:ahLst/>
              <a:cxnLst/>
              <a:rect l="l" t="t" r="r" b="b"/>
              <a:pathLst>
                <a:path w="2474" h="6624" extrusionOk="0">
                  <a:moveTo>
                    <a:pt x="1104" y="1"/>
                  </a:moveTo>
                  <a:cubicBezTo>
                    <a:pt x="616" y="1"/>
                    <a:pt x="112" y="314"/>
                    <a:pt x="75" y="942"/>
                  </a:cubicBezTo>
                  <a:cubicBezTo>
                    <a:pt x="0" y="2615"/>
                    <a:pt x="135" y="4272"/>
                    <a:pt x="433" y="5915"/>
                  </a:cubicBezTo>
                  <a:cubicBezTo>
                    <a:pt x="535" y="6410"/>
                    <a:pt x="895" y="6624"/>
                    <a:pt x="1276" y="6624"/>
                  </a:cubicBezTo>
                  <a:cubicBezTo>
                    <a:pt x="1851" y="6624"/>
                    <a:pt x="2474" y="6138"/>
                    <a:pt x="2330" y="5393"/>
                  </a:cubicBezTo>
                  <a:cubicBezTo>
                    <a:pt x="2046" y="3929"/>
                    <a:pt x="1972" y="2435"/>
                    <a:pt x="2031" y="942"/>
                  </a:cubicBezTo>
                  <a:cubicBezTo>
                    <a:pt x="2061" y="314"/>
                    <a:pt x="1591" y="1"/>
                    <a:pt x="110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 name="Rectangle 18"/>
          <p:cNvSpPr/>
          <p:nvPr/>
        </p:nvSpPr>
        <p:spPr>
          <a:xfrm>
            <a:off x="648207" y="590835"/>
            <a:ext cx="7781090" cy="3785652"/>
          </a:xfrm>
          <a:prstGeom prst="rect">
            <a:avLst/>
          </a:prstGeom>
        </p:spPr>
        <p:txBody>
          <a:bodyPr wrap="square">
            <a:spAutoFit/>
          </a:bodyPr>
          <a:lstStyle/>
          <a:p>
            <a:endParaRPr lang="en-GB" sz="2000" b="1" u="sng" dirty="0">
              <a:solidFill>
                <a:schemeClr val="bg2"/>
              </a:solidFill>
              <a:latin typeface="Letterjoin-Air Plus 33" panose="02000805000000020003" pitchFamily="50" charset="0"/>
            </a:endParaRPr>
          </a:p>
          <a:p>
            <a:r>
              <a:rPr lang="en-GB" sz="2000" b="1" u="sng" dirty="0">
                <a:solidFill>
                  <a:schemeClr val="bg2"/>
                </a:solidFill>
                <a:latin typeface="Letterjoin-Air Plus 33" panose="02000805000000020003" pitchFamily="50" charset="0"/>
              </a:rPr>
              <a:t>Please help us by:</a:t>
            </a:r>
          </a:p>
          <a:p>
            <a:pPr marL="342900" indent="-342900">
              <a:buFont typeface="Arial" panose="020B0604020202020204" pitchFamily="34" charset="0"/>
              <a:buChar char="•"/>
            </a:pPr>
            <a:r>
              <a:rPr lang="en-GB" sz="2000" dirty="0">
                <a:solidFill>
                  <a:schemeClr val="bg2"/>
                </a:solidFill>
                <a:latin typeface="Letterjoin-Air Plus 33" panose="02000805000000020003" pitchFamily="50" charset="0"/>
              </a:rPr>
              <a:t>Naming all belongings and encouraging your child to look after their own things.</a:t>
            </a:r>
          </a:p>
          <a:p>
            <a:pPr marL="342900" indent="-342900">
              <a:buFont typeface="Arial" panose="020B0604020202020204" pitchFamily="34" charset="0"/>
              <a:buChar char="•"/>
            </a:pPr>
            <a:r>
              <a:rPr lang="en-GB" sz="2000" dirty="0">
                <a:solidFill>
                  <a:schemeClr val="bg2"/>
                </a:solidFill>
                <a:latin typeface="Letterjoin-Air Plus 33" panose="02000805000000020003" pitchFamily="50" charset="0"/>
              </a:rPr>
              <a:t>Sending your child to school in the correct uniform: earrings, plain hair clips that serve as a function. </a:t>
            </a:r>
          </a:p>
          <a:p>
            <a:pPr marL="342900" indent="-342900">
              <a:buFont typeface="Arial" panose="020B0604020202020204" pitchFamily="34" charset="0"/>
              <a:buChar char="•"/>
            </a:pPr>
            <a:r>
              <a:rPr lang="en-GB" sz="2000" dirty="0" smtClean="0">
                <a:solidFill>
                  <a:schemeClr val="bg2"/>
                </a:solidFill>
                <a:latin typeface="Letterjoin-Air Plus 33" panose="02000805000000020003" pitchFamily="50" charset="0"/>
              </a:rPr>
              <a:t>Signing and commenting in Reading Records.</a:t>
            </a:r>
          </a:p>
          <a:p>
            <a:pPr marL="342900" indent="-342900">
              <a:buFont typeface="Arial" panose="020B0604020202020204" pitchFamily="34" charset="0"/>
              <a:buChar char="•"/>
            </a:pPr>
            <a:r>
              <a:rPr lang="en-GB" sz="2000" dirty="0" smtClean="0">
                <a:solidFill>
                  <a:schemeClr val="bg2"/>
                </a:solidFill>
                <a:latin typeface="Letterjoin-Air Plus 33" panose="02000805000000020003" pitchFamily="50" charset="0"/>
              </a:rPr>
              <a:t>Supporting with topic homework projects.</a:t>
            </a:r>
          </a:p>
          <a:p>
            <a:pPr marL="342900" indent="-342900">
              <a:buFont typeface="Arial" panose="020B0604020202020204" pitchFamily="34" charset="0"/>
              <a:buChar char="•"/>
            </a:pPr>
            <a:r>
              <a:rPr lang="en-GB" sz="2000" dirty="0" smtClean="0">
                <a:solidFill>
                  <a:schemeClr val="bg2"/>
                </a:solidFill>
                <a:latin typeface="Letterjoin-Air Plus 33" panose="02000805000000020003" pitchFamily="50" charset="0"/>
              </a:rPr>
              <a:t>Working </a:t>
            </a:r>
            <a:r>
              <a:rPr lang="en-GB" sz="2000" dirty="0">
                <a:solidFill>
                  <a:schemeClr val="bg2"/>
                </a:solidFill>
                <a:latin typeface="Letterjoin-Air Plus 33" panose="02000805000000020003" pitchFamily="50" charset="0"/>
              </a:rPr>
              <a:t>on basic skills such as counting, numbers in digits and words, time telling and reading.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77"/>
                                        </p:tgtEl>
                                        <p:attrNameLst>
                                          <p:attrName>style.visibility</p:attrName>
                                        </p:attrNameLst>
                                      </p:cBhvr>
                                      <p:to>
                                        <p:strVal val="visible"/>
                                      </p:to>
                                    </p:set>
                                    <p:animEffect transition="in" filter="fade">
                                      <p:cBhvr>
                                        <p:cTn id="7" dur="1000"/>
                                        <p:tgtEl>
                                          <p:spTgt spid="13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39"/>
        <p:cNvGrpSpPr/>
        <p:nvPr/>
      </p:nvGrpSpPr>
      <p:grpSpPr>
        <a:xfrm>
          <a:off x="0" y="0"/>
          <a:ext cx="0" cy="0"/>
          <a:chOff x="0" y="0"/>
          <a:chExt cx="0" cy="0"/>
        </a:xfrm>
      </p:grpSpPr>
      <p:sp>
        <p:nvSpPr>
          <p:cNvPr id="1343" name="Google Shape;1343;p70"/>
          <p:cNvSpPr/>
          <p:nvPr/>
        </p:nvSpPr>
        <p:spPr>
          <a:xfrm>
            <a:off x="5262000" y="4261863"/>
            <a:ext cx="1443650" cy="149475"/>
          </a:xfrm>
          <a:custGeom>
            <a:avLst/>
            <a:gdLst/>
            <a:ahLst/>
            <a:cxnLst/>
            <a:rect l="l" t="t" r="r" b="b"/>
            <a:pathLst>
              <a:path w="57746" h="5979" extrusionOk="0">
                <a:moveTo>
                  <a:pt x="45122" y="1"/>
                </a:moveTo>
                <a:cubicBezTo>
                  <a:pt x="43697" y="1"/>
                  <a:pt x="42440" y="1055"/>
                  <a:pt x="41567" y="2212"/>
                </a:cubicBezTo>
                <a:cubicBezTo>
                  <a:pt x="40947" y="3038"/>
                  <a:pt x="40328" y="4791"/>
                  <a:pt x="39135" y="4791"/>
                </a:cubicBezTo>
                <a:cubicBezTo>
                  <a:pt x="39034" y="4791"/>
                  <a:pt x="38928" y="4778"/>
                  <a:pt x="38819" y="4751"/>
                </a:cubicBezTo>
                <a:cubicBezTo>
                  <a:pt x="37504" y="4438"/>
                  <a:pt x="36907" y="2810"/>
                  <a:pt x="35951" y="1973"/>
                </a:cubicBezTo>
                <a:cubicBezTo>
                  <a:pt x="35224" y="1318"/>
                  <a:pt x="34319" y="1003"/>
                  <a:pt x="33414" y="1003"/>
                </a:cubicBezTo>
                <a:cubicBezTo>
                  <a:pt x="32441" y="1003"/>
                  <a:pt x="31466" y="1367"/>
                  <a:pt x="30708" y="2063"/>
                </a:cubicBezTo>
                <a:cubicBezTo>
                  <a:pt x="29752" y="2944"/>
                  <a:pt x="29080" y="4049"/>
                  <a:pt x="27871" y="4587"/>
                </a:cubicBezTo>
                <a:cubicBezTo>
                  <a:pt x="27373" y="4816"/>
                  <a:pt x="26838" y="4934"/>
                  <a:pt x="26313" y="4934"/>
                </a:cubicBezTo>
                <a:cubicBezTo>
                  <a:pt x="25294" y="4934"/>
                  <a:pt x="24315" y="4488"/>
                  <a:pt x="23733" y="3542"/>
                </a:cubicBezTo>
                <a:cubicBezTo>
                  <a:pt x="23240" y="2705"/>
                  <a:pt x="23016" y="1749"/>
                  <a:pt x="22076" y="1227"/>
                </a:cubicBezTo>
                <a:cubicBezTo>
                  <a:pt x="21628" y="970"/>
                  <a:pt x="21118" y="861"/>
                  <a:pt x="20604" y="861"/>
                </a:cubicBezTo>
                <a:cubicBezTo>
                  <a:pt x="20073" y="861"/>
                  <a:pt x="19537" y="977"/>
                  <a:pt x="19058" y="1167"/>
                </a:cubicBezTo>
                <a:cubicBezTo>
                  <a:pt x="17551" y="1770"/>
                  <a:pt x="15459" y="4271"/>
                  <a:pt x="13593" y="4271"/>
                </a:cubicBezTo>
                <a:cubicBezTo>
                  <a:pt x="13055" y="4271"/>
                  <a:pt x="12535" y="4063"/>
                  <a:pt x="12054" y="3542"/>
                </a:cubicBezTo>
                <a:cubicBezTo>
                  <a:pt x="11337" y="2780"/>
                  <a:pt x="11008" y="1719"/>
                  <a:pt x="10112" y="1092"/>
                </a:cubicBezTo>
                <a:cubicBezTo>
                  <a:pt x="9688" y="802"/>
                  <a:pt x="9227" y="676"/>
                  <a:pt x="8759" y="676"/>
                </a:cubicBezTo>
                <a:cubicBezTo>
                  <a:pt x="8239" y="676"/>
                  <a:pt x="7710" y="833"/>
                  <a:pt x="7214" y="1092"/>
                </a:cubicBezTo>
                <a:cubicBezTo>
                  <a:pt x="6049" y="1734"/>
                  <a:pt x="5332" y="2870"/>
                  <a:pt x="4302" y="3676"/>
                </a:cubicBezTo>
                <a:cubicBezTo>
                  <a:pt x="3836" y="4041"/>
                  <a:pt x="3205" y="4433"/>
                  <a:pt x="2590" y="4433"/>
                </a:cubicBezTo>
                <a:cubicBezTo>
                  <a:pt x="2299" y="4433"/>
                  <a:pt x="2012" y="4345"/>
                  <a:pt x="1748" y="4124"/>
                </a:cubicBezTo>
                <a:cubicBezTo>
                  <a:pt x="1165" y="3631"/>
                  <a:pt x="1091" y="2720"/>
                  <a:pt x="1031" y="2033"/>
                </a:cubicBezTo>
                <a:cubicBezTo>
                  <a:pt x="1009" y="1705"/>
                  <a:pt x="743" y="1540"/>
                  <a:pt x="491" y="1540"/>
                </a:cubicBezTo>
                <a:cubicBezTo>
                  <a:pt x="239" y="1540"/>
                  <a:pt x="0" y="1705"/>
                  <a:pt x="30" y="2033"/>
                </a:cubicBezTo>
                <a:cubicBezTo>
                  <a:pt x="167" y="3715"/>
                  <a:pt x="959" y="5449"/>
                  <a:pt x="2596" y="5449"/>
                </a:cubicBezTo>
                <a:cubicBezTo>
                  <a:pt x="2922" y="5449"/>
                  <a:pt x="3281" y="5380"/>
                  <a:pt x="3675" y="5229"/>
                </a:cubicBezTo>
                <a:cubicBezTo>
                  <a:pt x="5208" y="4623"/>
                  <a:pt x="7030" y="1756"/>
                  <a:pt x="8732" y="1756"/>
                </a:cubicBezTo>
                <a:cubicBezTo>
                  <a:pt x="9252" y="1756"/>
                  <a:pt x="9760" y="2024"/>
                  <a:pt x="10246" y="2705"/>
                </a:cubicBezTo>
                <a:cubicBezTo>
                  <a:pt x="10784" y="3452"/>
                  <a:pt x="11187" y="4333"/>
                  <a:pt x="12009" y="4826"/>
                </a:cubicBezTo>
                <a:cubicBezTo>
                  <a:pt x="12487" y="5120"/>
                  <a:pt x="13020" y="5244"/>
                  <a:pt x="13559" y="5244"/>
                </a:cubicBezTo>
                <a:cubicBezTo>
                  <a:pt x="14113" y="5244"/>
                  <a:pt x="14675" y="5113"/>
                  <a:pt x="15190" y="4901"/>
                </a:cubicBezTo>
                <a:cubicBezTo>
                  <a:pt x="16680" y="4290"/>
                  <a:pt x="18869" y="1880"/>
                  <a:pt x="20638" y="1880"/>
                </a:cubicBezTo>
                <a:cubicBezTo>
                  <a:pt x="21335" y="1880"/>
                  <a:pt x="21966" y="2254"/>
                  <a:pt x="22464" y="3258"/>
                </a:cubicBezTo>
                <a:cubicBezTo>
                  <a:pt x="22972" y="4288"/>
                  <a:pt x="23479" y="5110"/>
                  <a:pt x="24555" y="5618"/>
                </a:cubicBezTo>
                <a:cubicBezTo>
                  <a:pt x="25114" y="5863"/>
                  <a:pt x="25704" y="5978"/>
                  <a:pt x="26296" y="5978"/>
                </a:cubicBezTo>
                <a:cubicBezTo>
                  <a:pt x="26858" y="5978"/>
                  <a:pt x="27422" y="5874"/>
                  <a:pt x="27960" y="5677"/>
                </a:cubicBezTo>
                <a:cubicBezTo>
                  <a:pt x="29110" y="5244"/>
                  <a:pt x="29932" y="4438"/>
                  <a:pt x="30738" y="3542"/>
                </a:cubicBezTo>
                <a:cubicBezTo>
                  <a:pt x="31500" y="2697"/>
                  <a:pt x="32444" y="2012"/>
                  <a:pt x="33478" y="2012"/>
                </a:cubicBezTo>
                <a:cubicBezTo>
                  <a:pt x="33925" y="2012"/>
                  <a:pt x="34388" y="2139"/>
                  <a:pt x="34861" y="2436"/>
                </a:cubicBezTo>
                <a:cubicBezTo>
                  <a:pt x="36239" y="3286"/>
                  <a:pt x="37343" y="5899"/>
                  <a:pt x="39110" y="5899"/>
                </a:cubicBezTo>
                <a:cubicBezTo>
                  <a:pt x="39487" y="5899"/>
                  <a:pt x="39895" y="5780"/>
                  <a:pt x="40342" y="5498"/>
                </a:cubicBezTo>
                <a:cubicBezTo>
                  <a:pt x="41965" y="4487"/>
                  <a:pt x="42735" y="999"/>
                  <a:pt x="44943" y="999"/>
                </a:cubicBezTo>
                <a:cubicBezTo>
                  <a:pt x="45213" y="999"/>
                  <a:pt x="45505" y="1051"/>
                  <a:pt x="45823" y="1167"/>
                </a:cubicBezTo>
                <a:cubicBezTo>
                  <a:pt x="47914" y="1944"/>
                  <a:pt x="48572" y="4677"/>
                  <a:pt x="50603" y="5618"/>
                </a:cubicBezTo>
                <a:cubicBezTo>
                  <a:pt x="51141" y="5859"/>
                  <a:pt x="51667" y="5964"/>
                  <a:pt x="52177" y="5964"/>
                </a:cubicBezTo>
                <a:cubicBezTo>
                  <a:pt x="54259" y="5964"/>
                  <a:pt x="56082" y="4205"/>
                  <a:pt x="57414" y="2705"/>
                </a:cubicBezTo>
                <a:cubicBezTo>
                  <a:pt x="57746" y="2304"/>
                  <a:pt x="57393" y="1780"/>
                  <a:pt x="57021" y="1780"/>
                </a:cubicBezTo>
                <a:cubicBezTo>
                  <a:pt x="56909" y="1780"/>
                  <a:pt x="56794" y="1829"/>
                  <a:pt x="56697" y="1944"/>
                </a:cubicBezTo>
                <a:cubicBezTo>
                  <a:pt x="55477" y="3299"/>
                  <a:pt x="53828" y="4858"/>
                  <a:pt x="52125" y="4858"/>
                </a:cubicBezTo>
                <a:cubicBezTo>
                  <a:pt x="51388" y="4858"/>
                  <a:pt x="50642" y="4566"/>
                  <a:pt x="49916" y="3840"/>
                </a:cubicBezTo>
                <a:cubicBezTo>
                  <a:pt x="48721" y="2645"/>
                  <a:pt x="47914" y="913"/>
                  <a:pt x="46286" y="241"/>
                </a:cubicBezTo>
                <a:cubicBezTo>
                  <a:pt x="45889" y="75"/>
                  <a:pt x="45499" y="1"/>
                  <a:pt x="4512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344" name="Google Shape;1344;p70"/>
          <p:cNvGrpSpPr/>
          <p:nvPr/>
        </p:nvGrpSpPr>
        <p:grpSpPr>
          <a:xfrm rot="-1564537">
            <a:off x="6855077" y="4013920"/>
            <a:ext cx="495770" cy="567380"/>
            <a:chOff x="1244250" y="1474325"/>
            <a:chExt cx="1183700" cy="1354675"/>
          </a:xfrm>
        </p:grpSpPr>
        <p:sp>
          <p:nvSpPr>
            <p:cNvPr id="1345" name="Google Shape;1345;p70"/>
            <p:cNvSpPr/>
            <p:nvPr/>
          </p:nvSpPr>
          <p:spPr>
            <a:xfrm>
              <a:off x="1244250" y="1474325"/>
              <a:ext cx="1183700" cy="1354675"/>
            </a:xfrm>
            <a:custGeom>
              <a:avLst/>
              <a:gdLst/>
              <a:ahLst/>
              <a:cxnLst/>
              <a:rect l="l" t="t" r="r" b="b"/>
              <a:pathLst>
                <a:path w="47348" h="54187" extrusionOk="0">
                  <a:moveTo>
                    <a:pt x="15081" y="4209"/>
                  </a:moveTo>
                  <a:cubicBezTo>
                    <a:pt x="15169" y="4472"/>
                    <a:pt x="15344" y="4560"/>
                    <a:pt x="15432" y="4735"/>
                  </a:cubicBezTo>
                  <a:cubicBezTo>
                    <a:pt x="15432" y="4647"/>
                    <a:pt x="15344" y="4647"/>
                    <a:pt x="15344" y="4560"/>
                  </a:cubicBezTo>
                  <a:lnTo>
                    <a:pt x="15344" y="4560"/>
                  </a:lnTo>
                  <a:cubicBezTo>
                    <a:pt x="15607" y="4910"/>
                    <a:pt x="15870" y="5349"/>
                    <a:pt x="16221" y="5787"/>
                  </a:cubicBezTo>
                  <a:cubicBezTo>
                    <a:pt x="16659" y="6313"/>
                    <a:pt x="16923" y="6927"/>
                    <a:pt x="17361" y="7541"/>
                  </a:cubicBezTo>
                  <a:cubicBezTo>
                    <a:pt x="17799" y="8067"/>
                    <a:pt x="18238" y="8681"/>
                    <a:pt x="18676" y="9382"/>
                  </a:cubicBezTo>
                  <a:cubicBezTo>
                    <a:pt x="19553" y="10697"/>
                    <a:pt x="20430" y="11925"/>
                    <a:pt x="21307" y="13240"/>
                  </a:cubicBezTo>
                  <a:cubicBezTo>
                    <a:pt x="21920" y="13941"/>
                    <a:pt x="22359" y="14643"/>
                    <a:pt x="22797" y="15432"/>
                  </a:cubicBezTo>
                  <a:cubicBezTo>
                    <a:pt x="23323" y="16133"/>
                    <a:pt x="23849" y="17010"/>
                    <a:pt x="24375" y="17887"/>
                  </a:cubicBezTo>
                  <a:cubicBezTo>
                    <a:pt x="24989" y="18764"/>
                    <a:pt x="25515" y="19553"/>
                    <a:pt x="26041" y="20342"/>
                  </a:cubicBezTo>
                  <a:cubicBezTo>
                    <a:pt x="26567" y="21131"/>
                    <a:pt x="27181" y="22008"/>
                    <a:pt x="27707" y="22709"/>
                  </a:cubicBezTo>
                  <a:cubicBezTo>
                    <a:pt x="28058" y="23148"/>
                    <a:pt x="28233" y="23586"/>
                    <a:pt x="28584" y="24025"/>
                  </a:cubicBezTo>
                  <a:cubicBezTo>
                    <a:pt x="28672" y="24288"/>
                    <a:pt x="28935" y="24463"/>
                    <a:pt x="29022" y="24726"/>
                  </a:cubicBezTo>
                  <a:cubicBezTo>
                    <a:pt x="29812" y="25954"/>
                    <a:pt x="30513" y="27093"/>
                    <a:pt x="31302" y="28233"/>
                  </a:cubicBezTo>
                  <a:cubicBezTo>
                    <a:pt x="32091" y="29285"/>
                    <a:pt x="32705" y="30338"/>
                    <a:pt x="33494" y="31390"/>
                  </a:cubicBezTo>
                  <a:cubicBezTo>
                    <a:pt x="34196" y="32530"/>
                    <a:pt x="34722" y="33494"/>
                    <a:pt x="35335" y="34459"/>
                  </a:cubicBezTo>
                  <a:cubicBezTo>
                    <a:pt x="36037" y="35598"/>
                    <a:pt x="36826" y="36651"/>
                    <a:pt x="37440" y="37615"/>
                  </a:cubicBezTo>
                  <a:cubicBezTo>
                    <a:pt x="38141" y="38492"/>
                    <a:pt x="38755" y="39544"/>
                    <a:pt x="39456" y="40509"/>
                  </a:cubicBezTo>
                  <a:cubicBezTo>
                    <a:pt x="39895" y="41298"/>
                    <a:pt x="40333" y="41911"/>
                    <a:pt x="40772" y="42701"/>
                  </a:cubicBezTo>
                  <a:cubicBezTo>
                    <a:pt x="41035" y="43139"/>
                    <a:pt x="41298" y="43490"/>
                    <a:pt x="41473" y="43928"/>
                  </a:cubicBezTo>
                  <a:cubicBezTo>
                    <a:pt x="41736" y="44191"/>
                    <a:pt x="41911" y="44630"/>
                    <a:pt x="42174" y="45068"/>
                  </a:cubicBezTo>
                  <a:lnTo>
                    <a:pt x="43490" y="47435"/>
                  </a:lnTo>
                  <a:cubicBezTo>
                    <a:pt x="43665" y="47698"/>
                    <a:pt x="43840" y="48137"/>
                    <a:pt x="44016" y="48487"/>
                  </a:cubicBezTo>
                  <a:cubicBezTo>
                    <a:pt x="44191" y="48838"/>
                    <a:pt x="44366" y="49277"/>
                    <a:pt x="44454" y="49627"/>
                  </a:cubicBezTo>
                  <a:cubicBezTo>
                    <a:pt x="44630" y="49890"/>
                    <a:pt x="44717" y="50241"/>
                    <a:pt x="44717" y="50679"/>
                  </a:cubicBezTo>
                  <a:lnTo>
                    <a:pt x="44717" y="51206"/>
                  </a:lnTo>
                  <a:cubicBezTo>
                    <a:pt x="44630" y="51206"/>
                    <a:pt x="44630" y="51381"/>
                    <a:pt x="44542" y="51381"/>
                  </a:cubicBezTo>
                  <a:cubicBezTo>
                    <a:pt x="44279" y="51381"/>
                    <a:pt x="43928" y="51206"/>
                    <a:pt x="43577" y="51118"/>
                  </a:cubicBezTo>
                  <a:cubicBezTo>
                    <a:pt x="43402" y="51118"/>
                    <a:pt x="43227" y="51030"/>
                    <a:pt x="43051" y="51030"/>
                  </a:cubicBezTo>
                  <a:cubicBezTo>
                    <a:pt x="42788" y="51030"/>
                    <a:pt x="42613" y="50942"/>
                    <a:pt x="42350" y="50942"/>
                  </a:cubicBezTo>
                  <a:lnTo>
                    <a:pt x="42262" y="50942"/>
                  </a:lnTo>
                  <a:lnTo>
                    <a:pt x="42613" y="49627"/>
                  </a:lnTo>
                  <a:cubicBezTo>
                    <a:pt x="42613" y="49277"/>
                    <a:pt x="42613" y="48926"/>
                    <a:pt x="42525" y="48575"/>
                  </a:cubicBezTo>
                  <a:cubicBezTo>
                    <a:pt x="42350" y="48400"/>
                    <a:pt x="42262" y="48312"/>
                    <a:pt x="42174" y="48137"/>
                  </a:cubicBezTo>
                  <a:cubicBezTo>
                    <a:pt x="42087" y="48049"/>
                    <a:pt x="41911" y="47961"/>
                    <a:pt x="41736" y="47961"/>
                  </a:cubicBezTo>
                  <a:cubicBezTo>
                    <a:pt x="41596" y="47909"/>
                    <a:pt x="41455" y="47884"/>
                    <a:pt x="41319" y="47884"/>
                  </a:cubicBezTo>
                  <a:cubicBezTo>
                    <a:pt x="40772" y="47884"/>
                    <a:pt x="40281" y="48277"/>
                    <a:pt x="40070" y="48838"/>
                  </a:cubicBezTo>
                  <a:cubicBezTo>
                    <a:pt x="39982" y="49277"/>
                    <a:pt x="39895" y="49803"/>
                    <a:pt x="39719" y="50241"/>
                  </a:cubicBezTo>
                  <a:cubicBezTo>
                    <a:pt x="39544" y="50241"/>
                    <a:pt x="39456" y="50153"/>
                    <a:pt x="39193" y="50153"/>
                  </a:cubicBezTo>
                  <a:cubicBezTo>
                    <a:pt x="38843" y="50066"/>
                    <a:pt x="38404" y="50066"/>
                    <a:pt x="37966" y="49890"/>
                  </a:cubicBezTo>
                  <a:cubicBezTo>
                    <a:pt x="38229" y="49189"/>
                    <a:pt x="38317" y="48400"/>
                    <a:pt x="38404" y="47523"/>
                  </a:cubicBezTo>
                  <a:cubicBezTo>
                    <a:pt x="38404" y="47172"/>
                    <a:pt x="38317" y="46734"/>
                    <a:pt x="38141" y="46558"/>
                  </a:cubicBezTo>
                  <a:lnTo>
                    <a:pt x="37966" y="46383"/>
                  </a:lnTo>
                  <a:cubicBezTo>
                    <a:pt x="37790" y="46208"/>
                    <a:pt x="37527" y="46120"/>
                    <a:pt x="37264" y="46120"/>
                  </a:cubicBezTo>
                  <a:cubicBezTo>
                    <a:pt x="36826" y="46120"/>
                    <a:pt x="36475" y="46208"/>
                    <a:pt x="36212" y="46383"/>
                  </a:cubicBezTo>
                  <a:cubicBezTo>
                    <a:pt x="35949" y="46646"/>
                    <a:pt x="35774" y="46997"/>
                    <a:pt x="35774" y="47260"/>
                  </a:cubicBezTo>
                  <a:cubicBezTo>
                    <a:pt x="35774" y="47874"/>
                    <a:pt x="35686" y="48312"/>
                    <a:pt x="35598" y="48838"/>
                  </a:cubicBezTo>
                  <a:cubicBezTo>
                    <a:pt x="35598" y="49014"/>
                    <a:pt x="35511" y="49189"/>
                    <a:pt x="35511" y="49364"/>
                  </a:cubicBezTo>
                  <a:cubicBezTo>
                    <a:pt x="35072" y="49277"/>
                    <a:pt x="34722" y="49277"/>
                    <a:pt x="34283" y="49189"/>
                  </a:cubicBezTo>
                  <a:cubicBezTo>
                    <a:pt x="33757" y="49014"/>
                    <a:pt x="33319" y="48926"/>
                    <a:pt x="32705" y="48838"/>
                  </a:cubicBezTo>
                  <a:lnTo>
                    <a:pt x="32530" y="48838"/>
                  </a:lnTo>
                  <a:cubicBezTo>
                    <a:pt x="32617" y="48750"/>
                    <a:pt x="32617" y="48575"/>
                    <a:pt x="32705" y="48487"/>
                  </a:cubicBezTo>
                  <a:cubicBezTo>
                    <a:pt x="32968" y="47961"/>
                    <a:pt x="33406" y="47523"/>
                    <a:pt x="33757" y="47085"/>
                  </a:cubicBezTo>
                  <a:cubicBezTo>
                    <a:pt x="34196" y="46558"/>
                    <a:pt x="33933" y="45769"/>
                    <a:pt x="33494" y="45331"/>
                  </a:cubicBezTo>
                  <a:lnTo>
                    <a:pt x="33406" y="45243"/>
                  </a:lnTo>
                  <a:cubicBezTo>
                    <a:pt x="33143" y="45046"/>
                    <a:pt x="32880" y="44947"/>
                    <a:pt x="32654" y="44947"/>
                  </a:cubicBezTo>
                  <a:cubicBezTo>
                    <a:pt x="32579" y="44947"/>
                    <a:pt x="32508" y="44958"/>
                    <a:pt x="32442" y="44980"/>
                  </a:cubicBezTo>
                  <a:cubicBezTo>
                    <a:pt x="32004" y="45068"/>
                    <a:pt x="31741" y="45243"/>
                    <a:pt x="31565" y="45506"/>
                  </a:cubicBezTo>
                  <a:cubicBezTo>
                    <a:pt x="31214" y="45945"/>
                    <a:pt x="30864" y="46295"/>
                    <a:pt x="30688" y="46734"/>
                  </a:cubicBezTo>
                  <a:cubicBezTo>
                    <a:pt x="30338" y="47172"/>
                    <a:pt x="30250" y="47611"/>
                    <a:pt x="29987" y="48049"/>
                  </a:cubicBezTo>
                  <a:cubicBezTo>
                    <a:pt x="29987" y="48137"/>
                    <a:pt x="29899" y="48137"/>
                    <a:pt x="29899" y="48312"/>
                  </a:cubicBezTo>
                  <a:cubicBezTo>
                    <a:pt x="29636" y="48137"/>
                    <a:pt x="29373" y="48137"/>
                    <a:pt x="29110" y="48049"/>
                  </a:cubicBezTo>
                  <a:cubicBezTo>
                    <a:pt x="28496" y="47961"/>
                    <a:pt x="27883" y="47874"/>
                    <a:pt x="27356" y="47611"/>
                  </a:cubicBezTo>
                  <a:cubicBezTo>
                    <a:pt x="27444" y="47435"/>
                    <a:pt x="27444" y="47172"/>
                    <a:pt x="27620" y="46997"/>
                  </a:cubicBezTo>
                  <a:cubicBezTo>
                    <a:pt x="27707" y="46383"/>
                    <a:pt x="27883" y="45945"/>
                    <a:pt x="28058" y="45419"/>
                  </a:cubicBezTo>
                  <a:cubicBezTo>
                    <a:pt x="28233" y="44893"/>
                    <a:pt x="28058" y="44366"/>
                    <a:pt x="27707" y="44016"/>
                  </a:cubicBezTo>
                  <a:cubicBezTo>
                    <a:pt x="27620" y="43928"/>
                    <a:pt x="27444" y="43928"/>
                    <a:pt x="27269" y="43753"/>
                  </a:cubicBezTo>
                  <a:cubicBezTo>
                    <a:pt x="27163" y="43726"/>
                    <a:pt x="27057" y="43714"/>
                    <a:pt x="26953" y="43714"/>
                  </a:cubicBezTo>
                  <a:cubicBezTo>
                    <a:pt x="26366" y="43714"/>
                    <a:pt x="25826" y="44108"/>
                    <a:pt x="25603" y="44630"/>
                  </a:cubicBezTo>
                  <a:cubicBezTo>
                    <a:pt x="25515" y="45243"/>
                    <a:pt x="25252" y="45682"/>
                    <a:pt x="25164" y="46208"/>
                  </a:cubicBezTo>
                  <a:cubicBezTo>
                    <a:pt x="25077" y="46383"/>
                    <a:pt x="25077" y="46734"/>
                    <a:pt x="24989" y="46997"/>
                  </a:cubicBezTo>
                  <a:cubicBezTo>
                    <a:pt x="24375" y="46734"/>
                    <a:pt x="23937" y="46646"/>
                    <a:pt x="23411" y="46558"/>
                  </a:cubicBezTo>
                  <a:cubicBezTo>
                    <a:pt x="22797" y="46383"/>
                    <a:pt x="22096" y="46208"/>
                    <a:pt x="21482" y="46120"/>
                  </a:cubicBezTo>
                  <a:cubicBezTo>
                    <a:pt x="21657" y="45682"/>
                    <a:pt x="22008" y="45243"/>
                    <a:pt x="22183" y="44805"/>
                  </a:cubicBezTo>
                  <a:cubicBezTo>
                    <a:pt x="22446" y="44454"/>
                    <a:pt x="22534" y="44103"/>
                    <a:pt x="22446" y="43753"/>
                  </a:cubicBezTo>
                  <a:cubicBezTo>
                    <a:pt x="22359" y="43490"/>
                    <a:pt x="22183" y="43227"/>
                    <a:pt x="22008" y="43051"/>
                  </a:cubicBezTo>
                  <a:cubicBezTo>
                    <a:pt x="22008" y="43051"/>
                    <a:pt x="22008" y="42876"/>
                    <a:pt x="21920" y="42876"/>
                  </a:cubicBezTo>
                  <a:cubicBezTo>
                    <a:pt x="21664" y="42748"/>
                    <a:pt x="21407" y="42666"/>
                    <a:pt x="21150" y="42666"/>
                  </a:cubicBezTo>
                  <a:cubicBezTo>
                    <a:pt x="21056" y="42666"/>
                    <a:pt x="20962" y="42677"/>
                    <a:pt x="20868" y="42701"/>
                  </a:cubicBezTo>
                  <a:cubicBezTo>
                    <a:pt x="20605" y="42701"/>
                    <a:pt x="20167" y="42876"/>
                    <a:pt x="19991" y="43227"/>
                  </a:cubicBezTo>
                  <a:cubicBezTo>
                    <a:pt x="19816" y="43577"/>
                    <a:pt x="19553" y="44016"/>
                    <a:pt x="19378" y="44454"/>
                  </a:cubicBezTo>
                  <a:cubicBezTo>
                    <a:pt x="19290" y="44805"/>
                    <a:pt x="19027" y="44980"/>
                    <a:pt x="18939" y="45331"/>
                  </a:cubicBezTo>
                  <a:lnTo>
                    <a:pt x="17624" y="44980"/>
                  </a:lnTo>
                  <a:cubicBezTo>
                    <a:pt x="17361" y="44893"/>
                    <a:pt x="17098" y="44893"/>
                    <a:pt x="16835" y="44805"/>
                  </a:cubicBezTo>
                  <a:lnTo>
                    <a:pt x="16835" y="44630"/>
                  </a:lnTo>
                  <a:cubicBezTo>
                    <a:pt x="17186" y="44103"/>
                    <a:pt x="17361" y="43490"/>
                    <a:pt x="17712" y="42876"/>
                  </a:cubicBezTo>
                  <a:cubicBezTo>
                    <a:pt x="17799" y="42613"/>
                    <a:pt x="17712" y="42262"/>
                    <a:pt x="17624" y="41911"/>
                  </a:cubicBezTo>
                  <a:cubicBezTo>
                    <a:pt x="17536" y="41736"/>
                    <a:pt x="17361" y="41561"/>
                    <a:pt x="17273" y="41473"/>
                  </a:cubicBezTo>
                  <a:cubicBezTo>
                    <a:pt x="17186" y="41298"/>
                    <a:pt x="17098" y="41298"/>
                    <a:pt x="16835" y="41122"/>
                  </a:cubicBezTo>
                  <a:cubicBezTo>
                    <a:pt x="16741" y="41099"/>
                    <a:pt x="16653" y="41088"/>
                    <a:pt x="16568" y="41088"/>
                  </a:cubicBezTo>
                  <a:cubicBezTo>
                    <a:pt x="16337" y="41088"/>
                    <a:pt x="16127" y="41169"/>
                    <a:pt x="15870" y="41298"/>
                  </a:cubicBezTo>
                  <a:cubicBezTo>
                    <a:pt x="15783" y="41385"/>
                    <a:pt x="15607" y="41385"/>
                    <a:pt x="15520" y="41473"/>
                  </a:cubicBezTo>
                  <a:cubicBezTo>
                    <a:pt x="15344" y="41561"/>
                    <a:pt x="15169" y="41824"/>
                    <a:pt x="15081" y="41999"/>
                  </a:cubicBezTo>
                  <a:cubicBezTo>
                    <a:pt x="14906" y="42350"/>
                    <a:pt x="14731" y="42788"/>
                    <a:pt x="14555" y="43139"/>
                  </a:cubicBezTo>
                  <a:cubicBezTo>
                    <a:pt x="14292" y="43490"/>
                    <a:pt x="14204" y="43665"/>
                    <a:pt x="14117" y="44016"/>
                  </a:cubicBezTo>
                  <a:cubicBezTo>
                    <a:pt x="13591" y="43928"/>
                    <a:pt x="12889" y="43665"/>
                    <a:pt x="12275" y="43577"/>
                  </a:cubicBezTo>
                  <a:cubicBezTo>
                    <a:pt x="12275" y="43490"/>
                    <a:pt x="12100" y="43490"/>
                    <a:pt x="12012" y="43490"/>
                  </a:cubicBezTo>
                  <a:cubicBezTo>
                    <a:pt x="12363" y="42876"/>
                    <a:pt x="12539" y="42438"/>
                    <a:pt x="12802" y="41999"/>
                  </a:cubicBezTo>
                  <a:cubicBezTo>
                    <a:pt x="12802" y="41911"/>
                    <a:pt x="12802" y="41824"/>
                    <a:pt x="12889" y="41736"/>
                  </a:cubicBezTo>
                  <a:lnTo>
                    <a:pt x="12889" y="41035"/>
                  </a:lnTo>
                  <a:cubicBezTo>
                    <a:pt x="12802" y="40684"/>
                    <a:pt x="12714" y="40509"/>
                    <a:pt x="12451" y="40245"/>
                  </a:cubicBezTo>
                  <a:lnTo>
                    <a:pt x="12363" y="40158"/>
                  </a:lnTo>
                  <a:cubicBezTo>
                    <a:pt x="12115" y="40034"/>
                    <a:pt x="11867" y="39910"/>
                    <a:pt x="11650" y="39910"/>
                  </a:cubicBezTo>
                  <a:cubicBezTo>
                    <a:pt x="11560" y="39910"/>
                    <a:pt x="11476" y="39931"/>
                    <a:pt x="11399" y="39982"/>
                  </a:cubicBezTo>
                  <a:cubicBezTo>
                    <a:pt x="11048" y="39982"/>
                    <a:pt x="10610" y="40158"/>
                    <a:pt x="10522" y="40509"/>
                  </a:cubicBezTo>
                  <a:cubicBezTo>
                    <a:pt x="10259" y="40859"/>
                    <a:pt x="10171" y="41298"/>
                    <a:pt x="9908" y="41561"/>
                  </a:cubicBezTo>
                  <a:cubicBezTo>
                    <a:pt x="9820" y="41911"/>
                    <a:pt x="9645" y="42262"/>
                    <a:pt x="9382" y="42701"/>
                  </a:cubicBezTo>
                  <a:cubicBezTo>
                    <a:pt x="9294" y="42613"/>
                    <a:pt x="9207" y="42613"/>
                    <a:pt x="9031" y="42613"/>
                  </a:cubicBezTo>
                  <a:cubicBezTo>
                    <a:pt x="8418" y="42438"/>
                    <a:pt x="7716" y="42262"/>
                    <a:pt x="7190" y="42174"/>
                  </a:cubicBezTo>
                  <a:lnTo>
                    <a:pt x="7190" y="41911"/>
                  </a:lnTo>
                  <a:cubicBezTo>
                    <a:pt x="7453" y="41122"/>
                    <a:pt x="7628" y="40509"/>
                    <a:pt x="7979" y="39719"/>
                  </a:cubicBezTo>
                  <a:cubicBezTo>
                    <a:pt x="8242" y="39193"/>
                    <a:pt x="7979" y="38667"/>
                    <a:pt x="7628" y="38317"/>
                  </a:cubicBezTo>
                  <a:cubicBezTo>
                    <a:pt x="7541" y="38229"/>
                    <a:pt x="7453" y="38053"/>
                    <a:pt x="7190" y="38053"/>
                  </a:cubicBezTo>
                  <a:cubicBezTo>
                    <a:pt x="7120" y="38030"/>
                    <a:pt x="7043" y="38019"/>
                    <a:pt x="6961" y="38019"/>
                  </a:cubicBezTo>
                  <a:cubicBezTo>
                    <a:pt x="6739" y="38019"/>
                    <a:pt x="6482" y="38100"/>
                    <a:pt x="6226" y="38229"/>
                  </a:cubicBezTo>
                  <a:cubicBezTo>
                    <a:pt x="5875" y="38317"/>
                    <a:pt x="5699" y="38667"/>
                    <a:pt x="5612" y="38930"/>
                  </a:cubicBezTo>
                  <a:cubicBezTo>
                    <a:pt x="5349" y="39369"/>
                    <a:pt x="5173" y="39807"/>
                    <a:pt x="4998" y="40421"/>
                  </a:cubicBezTo>
                  <a:cubicBezTo>
                    <a:pt x="4910" y="40684"/>
                    <a:pt x="4910" y="41122"/>
                    <a:pt x="4823" y="41473"/>
                  </a:cubicBezTo>
                  <a:lnTo>
                    <a:pt x="4647" y="41473"/>
                  </a:lnTo>
                  <a:lnTo>
                    <a:pt x="3332" y="41122"/>
                  </a:lnTo>
                  <a:cubicBezTo>
                    <a:pt x="3244" y="41122"/>
                    <a:pt x="3244" y="41035"/>
                    <a:pt x="3157" y="41035"/>
                  </a:cubicBezTo>
                  <a:lnTo>
                    <a:pt x="2806" y="40684"/>
                  </a:lnTo>
                  <a:cubicBezTo>
                    <a:pt x="2806" y="40509"/>
                    <a:pt x="2894" y="40421"/>
                    <a:pt x="2894" y="40158"/>
                  </a:cubicBezTo>
                  <a:cubicBezTo>
                    <a:pt x="2894" y="39982"/>
                    <a:pt x="3069" y="39719"/>
                    <a:pt x="3069" y="39544"/>
                  </a:cubicBezTo>
                  <a:cubicBezTo>
                    <a:pt x="3069" y="39106"/>
                    <a:pt x="3244" y="38667"/>
                    <a:pt x="3332" y="38229"/>
                  </a:cubicBezTo>
                  <a:cubicBezTo>
                    <a:pt x="3507" y="37966"/>
                    <a:pt x="3507" y="37878"/>
                    <a:pt x="3595" y="37615"/>
                  </a:cubicBezTo>
                  <a:lnTo>
                    <a:pt x="3595" y="37615"/>
                  </a:lnTo>
                  <a:cubicBezTo>
                    <a:pt x="3595" y="37790"/>
                    <a:pt x="3507" y="37878"/>
                    <a:pt x="3507" y="37966"/>
                  </a:cubicBezTo>
                  <a:cubicBezTo>
                    <a:pt x="3770" y="37177"/>
                    <a:pt x="4034" y="36475"/>
                    <a:pt x="4209" y="35598"/>
                  </a:cubicBezTo>
                  <a:lnTo>
                    <a:pt x="4910" y="33231"/>
                  </a:lnTo>
                  <a:lnTo>
                    <a:pt x="5612" y="30951"/>
                  </a:lnTo>
                  <a:lnTo>
                    <a:pt x="6226" y="28672"/>
                  </a:lnTo>
                  <a:cubicBezTo>
                    <a:pt x="6489" y="28233"/>
                    <a:pt x="6664" y="27707"/>
                    <a:pt x="6752" y="27269"/>
                  </a:cubicBezTo>
                  <a:cubicBezTo>
                    <a:pt x="6927" y="26830"/>
                    <a:pt x="7102" y="26217"/>
                    <a:pt x="7190" y="25778"/>
                  </a:cubicBezTo>
                  <a:cubicBezTo>
                    <a:pt x="7453" y="24901"/>
                    <a:pt x="7804" y="23937"/>
                    <a:pt x="8067" y="23060"/>
                  </a:cubicBezTo>
                  <a:lnTo>
                    <a:pt x="8768" y="21131"/>
                  </a:lnTo>
                  <a:cubicBezTo>
                    <a:pt x="9207" y="20079"/>
                    <a:pt x="9557" y="19202"/>
                    <a:pt x="9820" y="18238"/>
                  </a:cubicBezTo>
                  <a:cubicBezTo>
                    <a:pt x="10171" y="17361"/>
                    <a:pt x="10434" y="16484"/>
                    <a:pt x="10697" y="15607"/>
                  </a:cubicBezTo>
                  <a:cubicBezTo>
                    <a:pt x="11048" y="14643"/>
                    <a:pt x="11486" y="13766"/>
                    <a:pt x="11837" y="12802"/>
                  </a:cubicBezTo>
                  <a:cubicBezTo>
                    <a:pt x="12188" y="11662"/>
                    <a:pt x="12626" y="10610"/>
                    <a:pt x="12977" y="9470"/>
                  </a:cubicBezTo>
                  <a:cubicBezTo>
                    <a:pt x="13415" y="8418"/>
                    <a:pt x="13766" y="7365"/>
                    <a:pt x="14204" y="6313"/>
                  </a:cubicBezTo>
                  <a:cubicBezTo>
                    <a:pt x="14555" y="5612"/>
                    <a:pt x="14906" y="4910"/>
                    <a:pt x="15081" y="4209"/>
                  </a:cubicBezTo>
                  <a:close/>
                  <a:moveTo>
                    <a:pt x="14643" y="0"/>
                  </a:moveTo>
                  <a:cubicBezTo>
                    <a:pt x="14467" y="0"/>
                    <a:pt x="14204" y="0"/>
                    <a:pt x="14029" y="176"/>
                  </a:cubicBezTo>
                  <a:cubicBezTo>
                    <a:pt x="13941" y="176"/>
                    <a:pt x="13766" y="263"/>
                    <a:pt x="13678" y="351"/>
                  </a:cubicBezTo>
                  <a:cubicBezTo>
                    <a:pt x="13328" y="702"/>
                    <a:pt x="13152" y="1140"/>
                    <a:pt x="13240" y="1578"/>
                  </a:cubicBezTo>
                  <a:cubicBezTo>
                    <a:pt x="12802" y="2806"/>
                    <a:pt x="12275" y="3946"/>
                    <a:pt x="11837" y="5173"/>
                  </a:cubicBezTo>
                  <a:cubicBezTo>
                    <a:pt x="11311" y="6489"/>
                    <a:pt x="10873" y="7891"/>
                    <a:pt x="10259" y="9207"/>
                  </a:cubicBezTo>
                  <a:cubicBezTo>
                    <a:pt x="9996" y="9908"/>
                    <a:pt x="9733" y="10522"/>
                    <a:pt x="9557" y="11223"/>
                  </a:cubicBezTo>
                  <a:cubicBezTo>
                    <a:pt x="9207" y="11837"/>
                    <a:pt x="8944" y="12451"/>
                    <a:pt x="8768" y="13065"/>
                  </a:cubicBezTo>
                  <a:cubicBezTo>
                    <a:pt x="8505" y="13854"/>
                    <a:pt x="8242" y="14643"/>
                    <a:pt x="7979" y="15344"/>
                  </a:cubicBezTo>
                  <a:cubicBezTo>
                    <a:pt x="7891" y="16046"/>
                    <a:pt x="7628" y="16660"/>
                    <a:pt x="7453" y="17273"/>
                  </a:cubicBezTo>
                  <a:cubicBezTo>
                    <a:pt x="7453" y="17449"/>
                    <a:pt x="7365" y="17536"/>
                    <a:pt x="7365" y="17712"/>
                  </a:cubicBezTo>
                  <a:cubicBezTo>
                    <a:pt x="7102" y="18238"/>
                    <a:pt x="6927" y="18852"/>
                    <a:pt x="6664" y="19465"/>
                  </a:cubicBezTo>
                  <a:cubicBezTo>
                    <a:pt x="6313" y="20079"/>
                    <a:pt x="6138" y="20868"/>
                    <a:pt x="5875" y="21482"/>
                  </a:cubicBezTo>
                  <a:cubicBezTo>
                    <a:pt x="5699" y="22359"/>
                    <a:pt x="5349" y="23411"/>
                    <a:pt x="4998" y="24288"/>
                  </a:cubicBezTo>
                  <a:cubicBezTo>
                    <a:pt x="4735" y="25164"/>
                    <a:pt x="4472" y="26041"/>
                    <a:pt x="4121" y="26918"/>
                  </a:cubicBezTo>
                  <a:cubicBezTo>
                    <a:pt x="3858" y="27795"/>
                    <a:pt x="3507" y="28672"/>
                    <a:pt x="3244" y="29549"/>
                  </a:cubicBezTo>
                  <a:cubicBezTo>
                    <a:pt x="2981" y="30250"/>
                    <a:pt x="2718" y="31127"/>
                    <a:pt x="2543" y="31916"/>
                  </a:cubicBezTo>
                  <a:cubicBezTo>
                    <a:pt x="2192" y="32793"/>
                    <a:pt x="1929" y="33582"/>
                    <a:pt x="1754" y="34459"/>
                  </a:cubicBezTo>
                  <a:cubicBezTo>
                    <a:pt x="1491" y="35335"/>
                    <a:pt x="1315" y="36125"/>
                    <a:pt x="1052" y="36826"/>
                  </a:cubicBezTo>
                  <a:cubicBezTo>
                    <a:pt x="1052" y="37089"/>
                    <a:pt x="965" y="37440"/>
                    <a:pt x="877" y="37615"/>
                  </a:cubicBezTo>
                  <a:cubicBezTo>
                    <a:pt x="614" y="38053"/>
                    <a:pt x="526" y="38492"/>
                    <a:pt x="439" y="38930"/>
                  </a:cubicBezTo>
                  <a:cubicBezTo>
                    <a:pt x="351" y="39281"/>
                    <a:pt x="351" y="39719"/>
                    <a:pt x="176" y="40070"/>
                  </a:cubicBezTo>
                  <a:cubicBezTo>
                    <a:pt x="88" y="40245"/>
                    <a:pt x="0" y="40596"/>
                    <a:pt x="88" y="40947"/>
                  </a:cubicBezTo>
                  <a:cubicBezTo>
                    <a:pt x="0" y="41122"/>
                    <a:pt x="0" y="41210"/>
                    <a:pt x="0" y="41473"/>
                  </a:cubicBezTo>
                  <a:cubicBezTo>
                    <a:pt x="88" y="41561"/>
                    <a:pt x="88" y="41648"/>
                    <a:pt x="88" y="41824"/>
                  </a:cubicBezTo>
                  <a:cubicBezTo>
                    <a:pt x="88" y="41999"/>
                    <a:pt x="176" y="42262"/>
                    <a:pt x="439" y="42350"/>
                  </a:cubicBezTo>
                  <a:lnTo>
                    <a:pt x="1140" y="43139"/>
                  </a:lnTo>
                  <a:cubicBezTo>
                    <a:pt x="1403" y="43314"/>
                    <a:pt x="1754" y="43577"/>
                    <a:pt x="2017" y="43665"/>
                  </a:cubicBezTo>
                  <a:cubicBezTo>
                    <a:pt x="2718" y="44016"/>
                    <a:pt x="3332" y="44103"/>
                    <a:pt x="4034" y="44279"/>
                  </a:cubicBezTo>
                  <a:cubicBezTo>
                    <a:pt x="4472" y="44454"/>
                    <a:pt x="4998" y="44630"/>
                    <a:pt x="5524" y="44717"/>
                  </a:cubicBezTo>
                  <a:cubicBezTo>
                    <a:pt x="6226" y="44893"/>
                    <a:pt x="6839" y="45068"/>
                    <a:pt x="7541" y="45156"/>
                  </a:cubicBezTo>
                  <a:cubicBezTo>
                    <a:pt x="10259" y="45769"/>
                    <a:pt x="12889" y="46295"/>
                    <a:pt x="15520" y="47085"/>
                  </a:cubicBezTo>
                  <a:cubicBezTo>
                    <a:pt x="16046" y="47260"/>
                    <a:pt x="16747" y="47523"/>
                    <a:pt x="17273" y="47611"/>
                  </a:cubicBezTo>
                  <a:cubicBezTo>
                    <a:pt x="17975" y="47786"/>
                    <a:pt x="18501" y="47961"/>
                    <a:pt x="19115" y="48137"/>
                  </a:cubicBezTo>
                  <a:cubicBezTo>
                    <a:pt x="20430" y="48575"/>
                    <a:pt x="21745" y="48838"/>
                    <a:pt x="23060" y="49189"/>
                  </a:cubicBezTo>
                  <a:cubicBezTo>
                    <a:pt x="24375" y="49364"/>
                    <a:pt x="25691" y="49803"/>
                    <a:pt x="27006" y="50241"/>
                  </a:cubicBezTo>
                  <a:cubicBezTo>
                    <a:pt x="27620" y="50329"/>
                    <a:pt x="28233" y="50592"/>
                    <a:pt x="28935" y="50679"/>
                  </a:cubicBezTo>
                  <a:cubicBezTo>
                    <a:pt x="29548" y="50767"/>
                    <a:pt x="30162" y="51030"/>
                    <a:pt x="30776" y="51118"/>
                  </a:cubicBezTo>
                  <a:lnTo>
                    <a:pt x="32442" y="51469"/>
                  </a:lnTo>
                  <a:cubicBezTo>
                    <a:pt x="32968" y="51556"/>
                    <a:pt x="33406" y="51644"/>
                    <a:pt x="33933" y="51819"/>
                  </a:cubicBezTo>
                  <a:cubicBezTo>
                    <a:pt x="34809" y="51995"/>
                    <a:pt x="35686" y="52258"/>
                    <a:pt x="36563" y="52345"/>
                  </a:cubicBezTo>
                  <a:cubicBezTo>
                    <a:pt x="37352" y="52433"/>
                    <a:pt x="38053" y="52696"/>
                    <a:pt x="38755" y="52784"/>
                  </a:cubicBezTo>
                  <a:lnTo>
                    <a:pt x="39018" y="52784"/>
                  </a:lnTo>
                  <a:cubicBezTo>
                    <a:pt x="39193" y="53134"/>
                    <a:pt x="39544" y="53134"/>
                    <a:pt x="39895" y="53222"/>
                  </a:cubicBezTo>
                  <a:cubicBezTo>
                    <a:pt x="40333" y="53310"/>
                    <a:pt x="40684" y="53310"/>
                    <a:pt x="41122" y="53398"/>
                  </a:cubicBezTo>
                  <a:cubicBezTo>
                    <a:pt x="41298" y="53398"/>
                    <a:pt x="41385" y="53573"/>
                    <a:pt x="41648" y="53573"/>
                  </a:cubicBezTo>
                  <a:cubicBezTo>
                    <a:pt x="41824" y="53573"/>
                    <a:pt x="42174" y="53661"/>
                    <a:pt x="42437" y="53661"/>
                  </a:cubicBezTo>
                  <a:cubicBezTo>
                    <a:pt x="42613" y="53748"/>
                    <a:pt x="42964" y="53748"/>
                    <a:pt x="43139" y="53836"/>
                  </a:cubicBezTo>
                  <a:lnTo>
                    <a:pt x="44454" y="54187"/>
                  </a:lnTo>
                  <a:cubicBezTo>
                    <a:pt x="44893" y="54187"/>
                    <a:pt x="45331" y="54187"/>
                    <a:pt x="45682" y="54011"/>
                  </a:cubicBezTo>
                  <a:cubicBezTo>
                    <a:pt x="46120" y="53748"/>
                    <a:pt x="46383" y="53573"/>
                    <a:pt x="46558" y="53222"/>
                  </a:cubicBezTo>
                  <a:cubicBezTo>
                    <a:pt x="46646" y="53134"/>
                    <a:pt x="46646" y="52959"/>
                    <a:pt x="46822" y="52871"/>
                  </a:cubicBezTo>
                  <a:cubicBezTo>
                    <a:pt x="46909" y="52521"/>
                    <a:pt x="46997" y="52345"/>
                    <a:pt x="47085" y="51995"/>
                  </a:cubicBezTo>
                  <a:cubicBezTo>
                    <a:pt x="47260" y="51644"/>
                    <a:pt x="47260" y="51469"/>
                    <a:pt x="47260" y="51118"/>
                  </a:cubicBezTo>
                  <a:cubicBezTo>
                    <a:pt x="47348" y="49890"/>
                    <a:pt x="46997" y="48750"/>
                    <a:pt x="46471" y="47611"/>
                  </a:cubicBezTo>
                  <a:cubicBezTo>
                    <a:pt x="46208" y="46997"/>
                    <a:pt x="46032" y="46383"/>
                    <a:pt x="45945" y="45857"/>
                  </a:cubicBezTo>
                  <a:cubicBezTo>
                    <a:pt x="45682" y="45331"/>
                    <a:pt x="45331" y="44717"/>
                    <a:pt x="45068" y="44191"/>
                  </a:cubicBezTo>
                  <a:cubicBezTo>
                    <a:pt x="44717" y="43577"/>
                    <a:pt x="44279" y="42876"/>
                    <a:pt x="43928" y="42262"/>
                  </a:cubicBezTo>
                  <a:cubicBezTo>
                    <a:pt x="43490" y="41648"/>
                    <a:pt x="43139" y="41035"/>
                    <a:pt x="42876" y="40509"/>
                  </a:cubicBezTo>
                  <a:cubicBezTo>
                    <a:pt x="42087" y="39193"/>
                    <a:pt x="41298" y="37966"/>
                    <a:pt x="40421" y="36738"/>
                  </a:cubicBezTo>
                  <a:lnTo>
                    <a:pt x="38492" y="33757"/>
                  </a:lnTo>
                  <a:cubicBezTo>
                    <a:pt x="37352" y="32091"/>
                    <a:pt x="36388" y="30250"/>
                    <a:pt x="35160" y="28496"/>
                  </a:cubicBezTo>
                  <a:cubicBezTo>
                    <a:pt x="33933" y="26918"/>
                    <a:pt x="32793" y="25164"/>
                    <a:pt x="31653" y="23499"/>
                  </a:cubicBezTo>
                  <a:cubicBezTo>
                    <a:pt x="31477" y="23236"/>
                    <a:pt x="31302" y="22972"/>
                    <a:pt x="31127" y="22709"/>
                  </a:cubicBezTo>
                  <a:cubicBezTo>
                    <a:pt x="31039" y="22359"/>
                    <a:pt x="30776" y="22183"/>
                    <a:pt x="30688" y="21920"/>
                  </a:cubicBezTo>
                  <a:cubicBezTo>
                    <a:pt x="29987" y="20868"/>
                    <a:pt x="29373" y="19904"/>
                    <a:pt x="28584" y="18764"/>
                  </a:cubicBezTo>
                  <a:cubicBezTo>
                    <a:pt x="27970" y="17887"/>
                    <a:pt x="27269" y="16923"/>
                    <a:pt x="26655" y="15958"/>
                  </a:cubicBezTo>
                  <a:cubicBezTo>
                    <a:pt x="25954" y="14906"/>
                    <a:pt x="25428" y="13941"/>
                    <a:pt x="24726" y="12977"/>
                  </a:cubicBezTo>
                  <a:cubicBezTo>
                    <a:pt x="24463" y="12275"/>
                    <a:pt x="24112" y="11749"/>
                    <a:pt x="23674" y="11223"/>
                  </a:cubicBezTo>
                  <a:cubicBezTo>
                    <a:pt x="23236" y="10697"/>
                    <a:pt x="22885" y="10083"/>
                    <a:pt x="22534" y="9645"/>
                  </a:cubicBezTo>
                  <a:lnTo>
                    <a:pt x="21570" y="8330"/>
                  </a:lnTo>
                  <a:cubicBezTo>
                    <a:pt x="21219" y="7891"/>
                    <a:pt x="20956" y="7365"/>
                    <a:pt x="20605" y="6927"/>
                  </a:cubicBezTo>
                  <a:lnTo>
                    <a:pt x="19641" y="5612"/>
                  </a:lnTo>
                  <a:cubicBezTo>
                    <a:pt x="19290" y="5261"/>
                    <a:pt x="19027" y="4823"/>
                    <a:pt x="18852" y="4560"/>
                  </a:cubicBezTo>
                  <a:cubicBezTo>
                    <a:pt x="18413" y="3858"/>
                    <a:pt x="18062" y="3332"/>
                    <a:pt x="17624" y="2806"/>
                  </a:cubicBezTo>
                  <a:cubicBezTo>
                    <a:pt x="17273" y="2368"/>
                    <a:pt x="16835" y="1754"/>
                    <a:pt x="16572" y="1315"/>
                  </a:cubicBezTo>
                  <a:cubicBezTo>
                    <a:pt x="16396" y="1140"/>
                    <a:pt x="16221" y="877"/>
                    <a:pt x="15958" y="702"/>
                  </a:cubicBezTo>
                  <a:lnTo>
                    <a:pt x="15783" y="439"/>
                  </a:lnTo>
                  <a:cubicBezTo>
                    <a:pt x="15695" y="351"/>
                    <a:pt x="15520" y="351"/>
                    <a:pt x="15432" y="263"/>
                  </a:cubicBezTo>
                  <a:cubicBezTo>
                    <a:pt x="15257" y="176"/>
                    <a:pt x="14906" y="0"/>
                    <a:pt x="1464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6" name="Google Shape;1346;p70"/>
            <p:cNvSpPr/>
            <p:nvPr/>
          </p:nvSpPr>
          <p:spPr>
            <a:xfrm>
              <a:off x="1494125" y="1910525"/>
              <a:ext cx="594075" cy="644475"/>
            </a:xfrm>
            <a:custGeom>
              <a:avLst/>
              <a:gdLst/>
              <a:ahLst/>
              <a:cxnLst/>
              <a:rect l="l" t="t" r="r" b="b"/>
              <a:pathLst>
                <a:path w="23763" h="25779" extrusionOk="0">
                  <a:moveTo>
                    <a:pt x="6664" y="2982"/>
                  </a:moveTo>
                  <a:cubicBezTo>
                    <a:pt x="6752" y="2982"/>
                    <a:pt x="6752" y="3069"/>
                    <a:pt x="6840" y="3245"/>
                  </a:cubicBezTo>
                  <a:cubicBezTo>
                    <a:pt x="7103" y="3508"/>
                    <a:pt x="7278" y="3771"/>
                    <a:pt x="7541" y="4034"/>
                  </a:cubicBezTo>
                  <a:cubicBezTo>
                    <a:pt x="8067" y="4911"/>
                    <a:pt x="8506" y="5700"/>
                    <a:pt x="9032" y="6577"/>
                  </a:cubicBezTo>
                  <a:cubicBezTo>
                    <a:pt x="9032" y="6664"/>
                    <a:pt x="9207" y="6664"/>
                    <a:pt x="9207" y="6840"/>
                  </a:cubicBezTo>
                  <a:cubicBezTo>
                    <a:pt x="9470" y="7366"/>
                    <a:pt x="9909" y="7892"/>
                    <a:pt x="10259" y="8418"/>
                  </a:cubicBezTo>
                  <a:cubicBezTo>
                    <a:pt x="10610" y="8856"/>
                    <a:pt x="11049" y="9470"/>
                    <a:pt x="11399" y="9908"/>
                  </a:cubicBezTo>
                  <a:cubicBezTo>
                    <a:pt x="12013" y="10873"/>
                    <a:pt x="12802" y="11837"/>
                    <a:pt x="13416" y="12802"/>
                  </a:cubicBezTo>
                  <a:cubicBezTo>
                    <a:pt x="13767" y="13503"/>
                    <a:pt x="14205" y="14029"/>
                    <a:pt x="14556" y="14643"/>
                  </a:cubicBezTo>
                  <a:cubicBezTo>
                    <a:pt x="14819" y="15169"/>
                    <a:pt x="15169" y="15695"/>
                    <a:pt x="15608" y="16221"/>
                  </a:cubicBezTo>
                  <a:cubicBezTo>
                    <a:pt x="16046" y="16835"/>
                    <a:pt x="16485" y="17186"/>
                    <a:pt x="16835" y="17800"/>
                  </a:cubicBezTo>
                  <a:cubicBezTo>
                    <a:pt x="17186" y="18326"/>
                    <a:pt x="17625" y="18852"/>
                    <a:pt x="17975" y="19378"/>
                  </a:cubicBezTo>
                  <a:cubicBezTo>
                    <a:pt x="18151" y="19641"/>
                    <a:pt x="18238" y="19816"/>
                    <a:pt x="18326" y="20079"/>
                  </a:cubicBezTo>
                  <a:cubicBezTo>
                    <a:pt x="18852" y="20781"/>
                    <a:pt x="19290" y="21482"/>
                    <a:pt x="19729" y="22184"/>
                  </a:cubicBezTo>
                  <a:cubicBezTo>
                    <a:pt x="19729" y="22271"/>
                    <a:pt x="19817" y="22271"/>
                    <a:pt x="19817" y="22359"/>
                  </a:cubicBezTo>
                  <a:cubicBezTo>
                    <a:pt x="19466" y="22271"/>
                    <a:pt x="19290" y="22184"/>
                    <a:pt x="18940" y="22096"/>
                  </a:cubicBezTo>
                  <a:cubicBezTo>
                    <a:pt x="18414" y="21833"/>
                    <a:pt x="17800" y="21745"/>
                    <a:pt x="17186" y="21570"/>
                  </a:cubicBezTo>
                  <a:lnTo>
                    <a:pt x="15520" y="20956"/>
                  </a:lnTo>
                  <a:cubicBezTo>
                    <a:pt x="14906" y="20693"/>
                    <a:pt x="14293" y="20518"/>
                    <a:pt x="13679" y="20255"/>
                  </a:cubicBezTo>
                  <a:cubicBezTo>
                    <a:pt x="13153" y="20079"/>
                    <a:pt x="12539" y="19816"/>
                    <a:pt x="12013" y="19729"/>
                  </a:cubicBezTo>
                  <a:cubicBezTo>
                    <a:pt x="11399" y="19641"/>
                    <a:pt x="10785" y="19378"/>
                    <a:pt x="10259" y="19290"/>
                  </a:cubicBezTo>
                  <a:cubicBezTo>
                    <a:pt x="9733" y="19203"/>
                    <a:pt x="9207" y="18940"/>
                    <a:pt x="8593" y="18852"/>
                  </a:cubicBezTo>
                  <a:cubicBezTo>
                    <a:pt x="7278" y="18501"/>
                    <a:pt x="5963" y="17975"/>
                    <a:pt x="4648" y="17624"/>
                  </a:cubicBezTo>
                  <a:cubicBezTo>
                    <a:pt x="4209" y="17537"/>
                    <a:pt x="3683" y="17449"/>
                    <a:pt x="3157" y="17186"/>
                  </a:cubicBezTo>
                  <a:cubicBezTo>
                    <a:pt x="2894" y="17186"/>
                    <a:pt x="2807" y="17098"/>
                    <a:pt x="2719" y="17098"/>
                  </a:cubicBezTo>
                  <a:cubicBezTo>
                    <a:pt x="2807" y="16748"/>
                    <a:pt x="2807" y="16485"/>
                    <a:pt x="2894" y="16134"/>
                  </a:cubicBezTo>
                  <a:cubicBezTo>
                    <a:pt x="2982" y="15608"/>
                    <a:pt x="3157" y="15169"/>
                    <a:pt x="3245" y="14731"/>
                  </a:cubicBezTo>
                  <a:cubicBezTo>
                    <a:pt x="3245" y="14468"/>
                    <a:pt x="3245" y="14117"/>
                    <a:pt x="3333" y="13854"/>
                  </a:cubicBezTo>
                  <a:cubicBezTo>
                    <a:pt x="3596" y="13153"/>
                    <a:pt x="3771" y="12539"/>
                    <a:pt x="3946" y="11837"/>
                  </a:cubicBezTo>
                  <a:lnTo>
                    <a:pt x="4209" y="10522"/>
                  </a:lnTo>
                  <a:cubicBezTo>
                    <a:pt x="4297" y="10172"/>
                    <a:pt x="4472" y="9733"/>
                    <a:pt x="4560" y="9295"/>
                  </a:cubicBezTo>
                  <a:cubicBezTo>
                    <a:pt x="4560" y="9032"/>
                    <a:pt x="4648" y="8769"/>
                    <a:pt x="4823" y="8418"/>
                  </a:cubicBezTo>
                  <a:cubicBezTo>
                    <a:pt x="4911" y="8155"/>
                    <a:pt x="4999" y="7892"/>
                    <a:pt x="5086" y="7629"/>
                  </a:cubicBezTo>
                  <a:cubicBezTo>
                    <a:pt x="5174" y="7278"/>
                    <a:pt x="5349" y="7015"/>
                    <a:pt x="5437" y="6752"/>
                  </a:cubicBezTo>
                  <a:cubicBezTo>
                    <a:pt x="5525" y="6401"/>
                    <a:pt x="5612" y="6138"/>
                    <a:pt x="5788" y="5875"/>
                  </a:cubicBezTo>
                  <a:cubicBezTo>
                    <a:pt x="5963" y="5174"/>
                    <a:pt x="6051" y="4648"/>
                    <a:pt x="6314" y="3946"/>
                  </a:cubicBezTo>
                  <a:cubicBezTo>
                    <a:pt x="6401" y="3771"/>
                    <a:pt x="6401" y="3420"/>
                    <a:pt x="6489" y="3245"/>
                  </a:cubicBezTo>
                  <a:cubicBezTo>
                    <a:pt x="6664" y="3069"/>
                    <a:pt x="6664" y="3069"/>
                    <a:pt x="6664" y="2982"/>
                  </a:cubicBezTo>
                  <a:close/>
                  <a:moveTo>
                    <a:pt x="6138" y="1"/>
                  </a:moveTo>
                  <a:cubicBezTo>
                    <a:pt x="5875" y="176"/>
                    <a:pt x="5700" y="176"/>
                    <a:pt x="5525" y="264"/>
                  </a:cubicBezTo>
                  <a:cubicBezTo>
                    <a:pt x="5437" y="351"/>
                    <a:pt x="5262" y="439"/>
                    <a:pt x="5086" y="614"/>
                  </a:cubicBezTo>
                  <a:cubicBezTo>
                    <a:pt x="4911" y="790"/>
                    <a:pt x="4648" y="1053"/>
                    <a:pt x="4560" y="1228"/>
                  </a:cubicBezTo>
                  <a:cubicBezTo>
                    <a:pt x="4209" y="1754"/>
                    <a:pt x="4034" y="2368"/>
                    <a:pt x="3946" y="2982"/>
                  </a:cubicBezTo>
                  <a:cubicBezTo>
                    <a:pt x="3771" y="3332"/>
                    <a:pt x="3771" y="3508"/>
                    <a:pt x="3683" y="3771"/>
                  </a:cubicBezTo>
                  <a:cubicBezTo>
                    <a:pt x="3596" y="4122"/>
                    <a:pt x="3596" y="4385"/>
                    <a:pt x="3420" y="4735"/>
                  </a:cubicBezTo>
                  <a:cubicBezTo>
                    <a:pt x="3245" y="5437"/>
                    <a:pt x="2982" y="5963"/>
                    <a:pt x="2807" y="6489"/>
                  </a:cubicBezTo>
                  <a:cubicBezTo>
                    <a:pt x="2719" y="6840"/>
                    <a:pt x="2456" y="7278"/>
                    <a:pt x="2368" y="7716"/>
                  </a:cubicBezTo>
                  <a:cubicBezTo>
                    <a:pt x="2280" y="8067"/>
                    <a:pt x="2193" y="8506"/>
                    <a:pt x="2017" y="8944"/>
                  </a:cubicBezTo>
                  <a:cubicBezTo>
                    <a:pt x="1930" y="9470"/>
                    <a:pt x="1754" y="9908"/>
                    <a:pt x="1579" y="10435"/>
                  </a:cubicBezTo>
                  <a:cubicBezTo>
                    <a:pt x="1491" y="10873"/>
                    <a:pt x="1404" y="11399"/>
                    <a:pt x="1316" y="11837"/>
                  </a:cubicBezTo>
                  <a:lnTo>
                    <a:pt x="965" y="13153"/>
                  </a:lnTo>
                  <a:cubicBezTo>
                    <a:pt x="878" y="13591"/>
                    <a:pt x="878" y="14205"/>
                    <a:pt x="702" y="14643"/>
                  </a:cubicBezTo>
                  <a:lnTo>
                    <a:pt x="439" y="15958"/>
                  </a:lnTo>
                  <a:cubicBezTo>
                    <a:pt x="264" y="16485"/>
                    <a:pt x="176" y="16923"/>
                    <a:pt x="88" y="17361"/>
                  </a:cubicBezTo>
                  <a:cubicBezTo>
                    <a:pt x="1" y="17887"/>
                    <a:pt x="176" y="18589"/>
                    <a:pt x="702" y="18852"/>
                  </a:cubicBezTo>
                  <a:cubicBezTo>
                    <a:pt x="965" y="19027"/>
                    <a:pt x="1053" y="19115"/>
                    <a:pt x="1316" y="19203"/>
                  </a:cubicBezTo>
                  <a:cubicBezTo>
                    <a:pt x="1491" y="19290"/>
                    <a:pt x="1842" y="19378"/>
                    <a:pt x="2193" y="19553"/>
                  </a:cubicBezTo>
                  <a:cubicBezTo>
                    <a:pt x="2631" y="19729"/>
                    <a:pt x="3070" y="19816"/>
                    <a:pt x="3508" y="19992"/>
                  </a:cubicBezTo>
                  <a:cubicBezTo>
                    <a:pt x="3946" y="20079"/>
                    <a:pt x="4472" y="20255"/>
                    <a:pt x="4911" y="20430"/>
                  </a:cubicBezTo>
                  <a:cubicBezTo>
                    <a:pt x="5437" y="20605"/>
                    <a:pt x="6138" y="20693"/>
                    <a:pt x="6664" y="20956"/>
                  </a:cubicBezTo>
                  <a:cubicBezTo>
                    <a:pt x="7191" y="21132"/>
                    <a:pt x="7717" y="21307"/>
                    <a:pt x="8330" y="21395"/>
                  </a:cubicBezTo>
                  <a:cubicBezTo>
                    <a:pt x="8857" y="21482"/>
                    <a:pt x="9383" y="21745"/>
                    <a:pt x="9909" y="21833"/>
                  </a:cubicBezTo>
                  <a:cubicBezTo>
                    <a:pt x="10522" y="21921"/>
                    <a:pt x="11049" y="22184"/>
                    <a:pt x="11575" y="22271"/>
                  </a:cubicBezTo>
                  <a:cubicBezTo>
                    <a:pt x="12101" y="22359"/>
                    <a:pt x="12802" y="22622"/>
                    <a:pt x="13328" y="22797"/>
                  </a:cubicBezTo>
                  <a:cubicBezTo>
                    <a:pt x="14030" y="23061"/>
                    <a:pt x="14731" y="23236"/>
                    <a:pt x="15433" y="23587"/>
                  </a:cubicBezTo>
                  <a:cubicBezTo>
                    <a:pt x="16046" y="23937"/>
                    <a:pt x="16748" y="24113"/>
                    <a:pt x="17361" y="24376"/>
                  </a:cubicBezTo>
                  <a:cubicBezTo>
                    <a:pt x="17975" y="24551"/>
                    <a:pt x="18589" y="24814"/>
                    <a:pt x="19290" y="24990"/>
                  </a:cubicBezTo>
                  <a:cubicBezTo>
                    <a:pt x="20167" y="25340"/>
                    <a:pt x="20869" y="25516"/>
                    <a:pt x="21746" y="25779"/>
                  </a:cubicBezTo>
                  <a:cubicBezTo>
                    <a:pt x="22096" y="25779"/>
                    <a:pt x="22447" y="25779"/>
                    <a:pt x="22798" y="25691"/>
                  </a:cubicBezTo>
                  <a:cubicBezTo>
                    <a:pt x="23061" y="25428"/>
                    <a:pt x="23324" y="25253"/>
                    <a:pt x="23411" y="24902"/>
                  </a:cubicBezTo>
                  <a:cubicBezTo>
                    <a:pt x="23674" y="24639"/>
                    <a:pt x="23762" y="24463"/>
                    <a:pt x="23762" y="24113"/>
                  </a:cubicBezTo>
                  <a:lnTo>
                    <a:pt x="23762" y="23762"/>
                  </a:lnTo>
                  <a:cubicBezTo>
                    <a:pt x="23674" y="23587"/>
                    <a:pt x="23674" y="23411"/>
                    <a:pt x="23587" y="23411"/>
                  </a:cubicBezTo>
                  <a:cubicBezTo>
                    <a:pt x="23499" y="23411"/>
                    <a:pt x="23499" y="23236"/>
                    <a:pt x="23499" y="23236"/>
                  </a:cubicBezTo>
                  <a:cubicBezTo>
                    <a:pt x="22622" y="22096"/>
                    <a:pt x="22009" y="20869"/>
                    <a:pt x="21219" y="19641"/>
                  </a:cubicBezTo>
                  <a:cubicBezTo>
                    <a:pt x="20518" y="18413"/>
                    <a:pt x="19729" y="17274"/>
                    <a:pt x="18940" y="16134"/>
                  </a:cubicBezTo>
                  <a:cubicBezTo>
                    <a:pt x="18589" y="15608"/>
                    <a:pt x="18151" y="15169"/>
                    <a:pt x="17712" y="14643"/>
                  </a:cubicBezTo>
                  <a:cubicBezTo>
                    <a:pt x="17361" y="14029"/>
                    <a:pt x="16923" y="13503"/>
                    <a:pt x="16572" y="12977"/>
                  </a:cubicBezTo>
                  <a:lnTo>
                    <a:pt x="14293" y="9645"/>
                  </a:lnTo>
                  <a:cubicBezTo>
                    <a:pt x="13854" y="9032"/>
                    <a:pt x="13416" y="8506"/>
                    <a:pt x="12977" y="7804"/>
                  </a:cubicBezTo>
                  <a:cubicBezTo>
                    <a:pt x="12451" y="7190"/>
                    <a:pt x="11925" y="6489"/>
                    <a:pt x="11487" y="5700"/>
                  </a:cubicBezTo>
                  <a:lnTo>
                    <a:pt x="11487" y="5612"/>
                  </a:lnTo>
                  <a:cubicBezTo>
                    <a:pt x="11312" y="5612"/>
                    <a:pt x="11312" y="5524"/>
                    <a:pt x="11224" y="5437"/>
                  </a:cubicBezTo>
                  <a:cubicBezTo>
                    <a:pt x="10785" y="4648"/>
                    <a:pt x="10259" y="3859"/>
                    <a:pt x="9821" y="3069"/>
                  </a:cubicBezTo>
                  <a:cubicBezTo>
                    <a:pt x="9470" y="2631"/>
                    <a:pt x="9295" y="2193"/>
                    <a:pt x="8944" y="1754"/>
                  </a:cubicBezTo>
                  <a:cubicBezTo>
                    <a:pt x="8593" y="1316"/>
                    <a:pt x="8418" y="1053"/>
                    <a:pt x="8067" y="702"/>
                  </a:cubicBezTo>
                  <a:cubicBezTo>
                    <a:pt x="7717" y="439"/>
                    <a:pt x="7541" y="264"/>
                    <a:pt x="7191" y="176"/>
                  </a:cubicBezTo>
                  <a:cubicBezTo>
                    <a:pt x="7015" y="1"/>
                    <a:pt x="6752" y="1"/>
                    <a:pt x="666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47" name="Google Shape;1347;p70"/>
          <p:cNvGrpSpPr/>
          <p:nvPr/>
        </p:nvGrpSpPr>
        <p:grpSpPr>
          <a:xfrm rot="-2700000">
            <a:off x="-136811" y="232267"/>
            <a:ext cx="1284975" cy="1516186"/>
            <a:chOff x="4475375" y="3939175"/>
            <a:chExt cx="972300" cy="1147250"/>
          </a:xfrm>
        </p:grpSpPr>
        <p:sp>
          <p:nvSpPr>
            <p:cNvPr id="1348" name="Google Shape;1348;p70"/>
            <p:cNvSpPr/>
            <p:nvPr/>
          </p:nvSpPr>
          <p:spPr>
            <a:xfrm>
              <a:off x="4495275" y="3939950"/>
              <a:ext cx="952400" cy="1083775"/>
            </a:xfrm>
            <a:custGeom>
              <a:avLst/>
              <a:gdLst/>
              <a:ahLst/>
              <a:cxnLst/>
              <a:rect l="l" t="t" r="r" b="b"/>
              <a:pathLst>
                <a:path w="38096" h="43351" extrusionOk="0">
                  <a:moveTo>
                    <a:pt x="31125" y="1"/>
                  </a:moveTo>
                  <a:cubicBezTo>
                    <a:pt x="29145" y="1"/>
                    <a:pt x="27155" y="895"/>
                    <a:pt x="25782" y="2595"/>
                  </a:cubicBezTo>
                  <a:lnTo>
                    <a:pt x="1692" y="32454"/>
                  </a:lnTo>
                  <a:cubicBezTo>
                    <a:pt x="498" y="33906"/>
                    <a:pt x="1" y="35716"/>
                    <a:pt x="180" y="37427"/>
                  </a:cubicBezTo>
                  <a:cubicBezTo>
                    <a:pt x="219" y="38123"/>
                    <a:pt x="398" y="38799"/>
                    <a:pt x="677" y="39436"/>
                  </a:cubicBezTo>
                  <a:cubicBezTo>
                    <a:pt x="1075" y="40391"/>
                    <a:pt x="1692" y="41266"/>
                    <a:pt x="2547" y="41922"/>
                  </a:cubicBezTo>
                  <a:cubicBezTo>
                    <a:pt x="3164" y="42460"/>
                    <a:pt x="3880" y="42818"/>
                    <a:pt x="4636" y="43056"/>
                  </a:cubicBezTo>
                  <a:cubicBezTo>
                    <a:pt x="5267" y="43254"/>
                    <a:pt x="5924" y="43351"/>
                    <a:pt x="6584" y="43351"/>
                  </a:cubicBezTo>
                  <a:cubicBezTo>
                    <a:pt x="8584" y="43351"/>
                    <a:pt x="10605" y="42459"/>
                    <a:pt x="11996" y="40769"/>
                  </a:cubicBezTo>
                  <a:lnTo>
                    <a:pt x="36106" y="10949"/>
                  </a:lnTo>
                  <a:cubicBezTo>
                    <a:pt x="37916" y="8662"/>
                    <a:pt x="38095" y="5598"/>
                    <a:pt x="36782" y="3251"/>
                  </a:cubicBezTo>
                  <a:cubicBezTo>
                    <a:pt x="36384" y="2595"/>
                    <a:pt x="35887" y="1978"/>
                    <a:pt x="35231" y="1441"/>
                  </a:cubicBezTo>
                  <a:cubicBezTo>
                    <a:pt x="34395" y="745"/>
                    <a:pt x="33420" y="327"/>
                    <a:pt x="32406" y="128"/>
                  </a:cubicBezTo>
                  <a:cubicBezTo>
                    <a:pt x="31984" y="43"/>
                    <a:pt x="31555" y="1"/>
                    <a:pt x="3112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9" name="Google Shape;1349;p70"/>
            <p:cNvSpPr/>
            <p:nvPr/>
          </p:nvSpPr>
          <p:spPr>
            <a:xfrm>
              <a:off x="4512175" y="3942625"/>
              <a:ext cx="903175" cy="1073750"/>
            </a:xfrm>
            <a:custGeom>
              <a:avLst/>
              <a:gdLst/>
              <a:ahLst/>
              <a:cxnLst/>
              <a:rect l="l" t="t" r="r" b="b"/>
              <a:pathLst>
                <a:path w="36127" h="42950" extrusionOk="0">
                  <a:moveTo>
                    <a:pt x="31750" y="1"/>
                  </a:moveTo>
                  <a:lnTo>
                    <a:pt x="1" y="39329"/>
                  </a:lnTo>
                  <a:cubicBezTo>
                    <a:pt x="399" y="40284"/>
                    <a:pt x="1016" y="41159"/>
                    <a:pt x="1891" y="41815"/>
                  </a:cubicBezTo>
                  <a:cubicBezTo>
                    <a:pt x="2507" y="42353"/>
                    <a:pt x="3224" y="42711"/>
                    <a:pt x="3980" y="42949"/>
                  </a:cubicBezTo>
                  <a:lnTo>
                    <a:pt x="36126" y="3124"/>
                  </a:lnTo>
                  <a:cubicBezTo>
                    <a:pt x="35728" y="2468"/>
                    <a:pt x="35231" y="1831"/>
                    <a:pt x="34594" y="1314"/>
                  </a:cubicBezTo>
                  <a:cubicBezTo>
                    <a:pt x="33739" y="618"/>
                    <a:pt x="32764" y="200"/>
                    <a:pt x="3175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0" name="Google Shape;1350;p70"/>
            <p:cNvSpPr/>
            <p:nvPr/>
          </p:nvSpPr>
          <p:spPr>
            <a:xfrm>
              <a:off x="4475375" y="4830350"/>
              <a:ext cx="250175" cy="256075"/>
            </a:xfrm>
            <a:custGeom>
              <a:avLst/>
              <a:gdLst/>
              <a:ahLst/>
              <a:cxnLst/>
              <a:rect l="l" t="t" r="r" b="b"/>
              <a:pathLst>
                <a:path w="10007" h="10243" extrusionOk="0">
                  <a:moveTo>
                    <a:pt x="976" y="0"/>
                  </a:moveTo>
                  <a:cubicBezTo>
                    <a:pt x="976" y="0"/>
                    <a:pt x="147" y="9708"/>
                    <a:pt x="15" y="10221"/>
                  </a:cubicBezTo>
                  <a:lnTo>
                    <a:pt x="15" y="10221"/>
                  </a:lnTo>
                  <a:lnTo>
                    <a:pt x="10007" y="7281"/>
                  </a:lnTo>
                  <a:lnTo>
                    <a:pt x="976" y="0"/>
                  </a:lnTo>
                  <a:close/>
                  <a:moveTo>
                    <a:pt x="15" y="10221"/>
                  </a:moveTo>
                  <a:lnTo>
                    <a:pt x="1" y="10225"/>
                  </a:lnTo>
                  <a:cubicBezTo>
                    <a:pt x="2" y="10237"/>
                    <a:pt x="4" y="10242"/>
                    <a:pt x="6" y="10242"/>
                  </a:cubicBezTo>
                  <a:cubicBezTo>
                    <a:pt x="9" y="10242"/>
                    <a:pt x="12" y="10235"/>
                    <a:pt x="15" y="1022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1" name="Google Shape;1351;p70"/>
            <p:cNvSpPr/>
            <p:nvPr/>
          </p:nvSpPr>
          <p:spPr>
            <a:xfrm>
              <a:off x="4475375" y="4989000"/>
              <a:ext cx="95025" cy="97000"/>
            </a:xfrm>
            <a:custGeom>
              <a:avLst/>
              <a:gdLst/>
              <a:ahLst/>
              <a:cxnLst/>
              <a:rect l="l" t="t" r="r" b="b"/>
              <a:pathLst>
                <a:path w="3801" h="3880" extrusionOk="0">
                  <a:moveTo>
                    <a:pt x="399" y="0"/>
                  </a:moveTo>
                  <a:cubicBezTo>
                    <a:pt x="220" y="1950"/>
                    <a:pt x="61" y="3680"/>
                    <a:pt x="1" y="3879"/>
                  </a:cubicBezTo>
                  <a:lnTo>
                    <a:pt x="3800" y="2745"/>
                  </a:lnTo>
                  <a:lnTo>
                    <a:pt x="399"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2" name="Google Shape;1352;p70"/>
            <p:cNvSpPr/>
            <p:nvPr/>
          </p:nvSpPr>
          <p:spPr>
            <a:xfrm>
              <a:off x="5127375" y="3939175"/>
              <a:ext cx="320300" cy="287950"/>
            </a:xfrm>
            <a:custGeom>
              <a:avLst/>
              <a:gdLst/>
              <a:ahLst/>
              <a:cxnLst/>
              <a:rect l="l" t="t" r="r" b="b"/>
              <a:pathLst>
                <a:path w="12812" h="11518" extrusionOk="0">
                  <a:moveTo>
                    <a:pt x="5846" y="0"/>
                  </a:moveTo>
                  <a:cubicBezTo>
                    <a:pt x="3845" y="0"/>
                    <a:pt x="1842" y="889"/>
                    <a:pt x="478" y="2566"/>
                  </a:cubicBezTo>
                  <a:lnTo>
                    <a:pt x="0" y="3163"/>
                  </a:lnTo>
                  <a:lnTo>
                    <a:pt x="10325" y="11518"/>
                  </a:lnTo>
                  <a:lnTo>
                    <a:pt x="10802" y="10921"/>
                  </a:lnTo>
                  <a:cubicBezTo>
                    <a:pt x="12632" y="8673"/>
                    <a:pt x="12811" y="5590"/>
                    <a:pt x="11478" y="3242"/>
                  </a:cubicBezTo>
                  <a:cubicBezTo>
                    <a:pt x="11080" y="2566"/>
                    <a:pt x="10583" y="1949"/>
                    <a:pt x="9927" y="1432"/>
                  </a:cubicBezTo>
                  <a:cubicBezTo>
                    <a:pt x="9091" y="756"/>
                    <a:pt x="8116" y="318"/>
                    <a:pt x="7102" y="119"/>
                  </a:cubicBezTo>
                  <a:cubicBezTo>
                    <a:pt x="6687" y="40"/>
                    <a:pt x="6267" y="0"/>
                    <a:pt x="584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3" name="Google Shape;1353;p70"/>
            <p:cNvSpPr/>
            <p:nvPr/>
          </p:nvSpPr>
          <p:spPr>
            <a:xfrm>
              <a:off x="5083600" y="3999875"/>
              <a:ext cx="317825" cy="263025"/>
            </a:xfrm>
            <a:custGeom>
              <a:avLst/>
              <a:gdLst/>
              <a:ahLst/>
              <a:cxnLst/>
              <a:rect l="l" t="t" r="r" b="b"/>
              <a:pathLst>
                <a:path w="12713" h="10521" extrusionOk="0">
                  <a:moveTo>
                    <a:pt x="1657" y="0"/>
                  </a:moveTo>
                  <a:cubicBezTo>
                    <a:pt x="1229" y="0"/>
                    <a:pt x="802" y="184"/>
                    <a:pt x="518" y="536"/>
                  </a:cubicBezTo>
                  <a:lnTo>
                    <a:pt x="498" y="575"/>
                  </a:lnTo>
                  <a:cubicBezTo>
                    <a:pt x="1" y="1192"/>
                    <a:pt x="80" y="2127"/>
                    <a:pt x="717" y="2624"/>
                  </a:cubicBezTo>
                  <a:lnTo>
                    <a:pt x="10126" y="10204"/>
                  </a:lnTo>
                  <a:cubicBezTo>
                    <a:pt x="10399" y="10417"/>
                    <a:pt x="10727" y="10520"/>
                    <a:pt x="11052" y="10520"/>
                  </a:cubicBezTo>
                  <a:cubicBezTo>
                    <a:pt x="11484" y="10520"/>
                    <a:pt x="11911" y="10337"/>
                    <a:pt x="12195" y="9985"/>
                  </a:cubicBezTo>
                  <a:lnTo>
                    <a:pt x="12215" y="9965"/>
                  </a:lnTo>
                  <a:cubicBezTo>
                    <a:pt x="12712" y="9348"/>
                    <a:pt x="12613" y="8393"/>
                    <a:pt x="11996" y="7896"/>
                  </a:cubicBezTo>
                  <a:lnTo>
                    <a:pt x="2567" y="317"/>
                  </a:lnTo>
                  <a:cubicBezTo>
                    <a:pt x="2302" y="104"/>
                    <a:pt x="1979" y="0"/>
                    <a:pt x="1657"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4" name="Google Shape;1354;p70"/>
            <p:cNvSpPr/>
            <p:nvPr/>
          </p:nvSpPr>
          <p:spPr>
            <a:xfrm>
              <a:off x="4999050" y="4110025"/>
              <a:ext cx="318325" cy="263775"/>
            </a:xfrm>
            <a:custGeom>
              <a:avLst/>
              <a:gdLst/>
              <a:ahLst/>
              <a:cxnLst/>
              <a:rect l="l" t="t" r="r" b="b"/>
              <a:pathLst>
                <a:path w="12733" h="10551" extrusionOk="0">
                  <a:moveTo>
                    <a:pt x="1651" y="1"/>
                  </a:moveTo>
                  <a:cubicBezTo>
                    <a:pt x="1222" y="1"/>
                    <a:pt x="800" y="194"/>
                    <a:pt x="518" y="566"/>
                  </a:cubicBezTo>
                  <a:lnTo>
                    <a:pt x="498" y="586"/>
                  </a:lnTo>
                  <a:cubicBezTo>
                    <a:pt x="1" y="1202"/>
                    <a:pt x="100" y="2157"/>
                    <a:pt x="717" y="2655"/>
                  </a:cubicBezTo>
                  <a:lnTo>
                    <a:pt x="10146" y="10234"/>
                  </a:lnTo>
                  <a:cubicBezTo>
                    <a:pt x="10411" y="10447"/>
                    <a:pt x="10734" y="10550"/>
                    <a:pt x="11056" y="10550"/>
                  </a:cubicBezTo>
                  <a:cubicBezTo>
                    <a:pt x="11484" y="10550"/>
                    <a:pt x="11911" y="10367"/>
                    <a:pt x="12195" y="10015"/>
                  </a:cubicBezTo>
                  <a:lnTo>
                    <a:pt x="12235" y="9995"/>
                  </a:lnTo>
                  <a:cubicBezTo>
                    <a:pt x="12732" y="9358"/>
                    <a:pt x="12633" y="8423"/>
                    <a:pt x="11996" y="7926"/>
                  </a:cubicBezTo>
                  <a:lnTo>
                    <a:pt x="2587" y="347"/>
                  </a:lnTo>
                  <a:cubicBezTo>
                    <a:pt x="2311" y="114"/>
                    <a:pt x="1979" y="1"/>
                    <a:pt x="165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5" name="Google Shape;1355;p70"/>
            <p:cNvSpPr/>
            <p:nvPr/>
          </p:nvSpPr>
          <p:spPr>
            <a:xfrm>
              <a:off x="5046300" y="4056775"/>
              <a:ext cx="318325" cy="263775"/>
            </a:xfrm>
            <a:custGeom>
              <a:avLst/>
              <a:gdLst/>
              <a:ahLst/>
              <a:cxnLst/>
              <a:rect l="l" t="t" r="r" b="b"/>
              <a:pathLst>
                <a:path w="12733" h="10551" extrusionOk="0">
                  <a:moveTo>
                    <a:pt x="1676" y="0"/>
                  </a:moveTo>
                  <a:cubicBezTo>
                    <a:pt x="1244" y="0"/>
                    <a:pt x="815" y="198"/>
                    <a:pt x="518" y="587"/>
                  </a:cubicBezTo>
                  <a:lnTo>
                    <a:pt x="498" y="607"/>
                  </a:lnTo>
                  <a:cubicBezTo>
                    <a:pt x="1" y="1224"/>
                    <a:pt x="100" y="2179"/>
                    <a:pt x="717" y="2676"/>
                  </a:cubicBezTo>
                  <a:lnTo>
                    <a:pt x="10146" y="10235"/>
                  </a:lnTo>
                  <a:cubicBezTo>
                    <a:pt x="10409" y="10447"/>
                    <a:pt x="10729" y="10550"/>
                    <a:pt x="11048" y="10550"/>
                  </a:cubicBezTo>
                  <a:cubicBezTo>
                    <a:pt x="11479" y="10550"/>
                    <a:pt x="11909" y="10362"/>
                    <a:pt x="12195" y="9996"/>
                  </a:cubicBezTo>
                  <a:lnTo>
                    <a:pt x="12235" y="9977"/>
                  </a:lnTo>
                  <a:cubicBezTo>
                    <a:pt x="12732" y="9360"/>
                    <a:pt x="12633" y="8405"/>
                    <a:pt x="11996" y="7908"/>
                  </a:cubicBezTo>
                  <a:lnTo>
                    <a:pt x="2587" y="329"/>
                  </a:lnTo>
                  <a:cubicBezTo>
                    <a:pt x="2316" y="109"/>
                    <a:pt x="1995" y="0"/>
                    <a:pt x="167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6" name="Google Shape;1356;p70"/>
            <p:cNvSpPr/>
            <p:nvPr/>
          </p:nvSpPr>
          <p:spPr>
            <a:xfrm>
              <a:off x="5342700" y="3993350"/>
              <a:ext cx="14450" cy="13950"/>
            </a:xfrm>
            <a:custGeom>
              <a:avLst/>
              <a:gdLst/>
              <a:ahLst/>
              <a:cxnLst/>
              <a:rect l="l" t="t" r="r" b="b"/>
              <a:pathLst>
                <a:path w="578" h="558" fill="none" extrusionOk="0">
                  <a:moveTo>
                    <a:pt x="1" y="1"/>
                  </a:moveTo>
                  <a:cubicBezTo>
                    <a:pt x="200" y="180"/>
                    <a:pt x="399" y="359"/>
                    <a:pt x="578" y="558"/>
                  </a:cubicBezTo>
                </a:path>
              </a:pathLst>
            </a:custGeom>
            <a:noFill/>
            <a:ln w="1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7" name="Google Shape;1357;p70"/>
            <p:cNvSpPr/>
            <p:nvPr/>
          </p:nvSpPr>
          <p:spPr>
            <a:xfrm>
              <a:off x="5226325" y="3970475"/>
              <a:ext cx="88550" cy="30375"/>
            </a:xfrm>
            <a:custGeom>
              <a:avLst/>
              <a:gdLst/>
              <a:ahLst/>
              <a:cxnLst/>
              <a:rect l="l" t="t" r="r" b="b"/>
              <a:pathLst>
                <a:path w="3542" h="1215" fill="none" extrusionOk="0">
                  <a:moveTo>
                    <a:pt x="1" y="1214"/>
                  </a:moveTo>
                  <a:cubicBezTo>
                    <a:pt x="976" y="478"/>
                    <a:pt x="2308" y="1"/>
                    <a:pt x="3542" y="339"/>
                  </a:cubicBezTo>
                </a:path>
              </a:pathLst>
            </a:custGeom>
            <a:noFill/>
            <a:ln w="1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8" name="Google Shape;1358;p70"/>
            <p:cNvSpPr/>
            <p:nvPr/>
          </p:nvSpPr>
          <p:spPr>
            <a:xfrm>
              <a:off x="5039850" y="4343975"/>
              <a:ext cx="39300" cy="35825"/>
            </a:xfrm>
            <a:custGeom>
              <a:avLst/>
              <a:gdLst/>
              <a:ahLst/>
              <a:cxnLst/>
              <a:rect l="l" t="t" r="r" b="b"/>
              <a:pathLst>
                <a:path w="1572" h="1433" fill="none" extrusionOk="0">
                  <a:moveTo>
                    <a:pt x="219" y="0"/>
                  </a:moveTo>
                  <a:cubicBezTo>
                    <a:pt x="0" y="796"/>
                    <a:pt x="856" y="1433"/>
                    <a:pt x="1572" y="1075"/>
                  </a:cubicBezTo>
                </a:path>
              </a:pathLst>
            </a:custGeom>
            <a:solidFill>
              <a:schemeClr val="lt2"/>
            </a:solidFill>
            <a:ln w="17900"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9" name="Google Shape;1359;p70"/>
            <p:cNvSpPr/>
            <p:nvPr/>
          </p:nvSpPr>
          <p:spPr>
            <a:xfrm>
              <a:off x="5025425" y="4293250"/>
              <a:ext cx="31850" cy="29000"/>
            </a:xfrm>
            <a:custGeom>
              <a:avLst/>
              <a:gdLst/>
              <a:ahLst/>
              <a:cxnLst/>
              <a:rect l="l" t="t" r="r" b="b"/>
              <a:pathLst>
                <a:path w="1274" h="1160" extrusionOk="0">
                  <a:moveTo>
                    <a:pt x="647" y="0"/>
                  </a:moveTo>
                  <a:cubicBezTo>
                    <a:pt x="498" y="0"/>
                    <a:pt x="348" y="60"/>
                    <a:pt x="239" y="179"/>
                  </a:cubicBezTo>
                  <a:cubicBezTo>
                    <a:pt x="0" y="398"/>
                    <a:pt x="0" y="776"/>
                    <a:pt x="239" y="995"/>
                  </a:cubicBezTo>
                  <a:cubicBezTo>
                    <a:pt x="348" y="1104"/>
                    <a:pt x="498" y="1159"/>
                    <a:pt x="647" y="1159"/>
                  </a:cubicBezTo>
                  <a:cubicBezTo>
                    <a:pt x="796" y="1159"/>
                    <a:pt x="945" y="1104"/>
                    <a:pt x="1055" y="995"/>
                  </a:cubicBezTo>
                  <a:cubicBezTo>
                    <a:pt x="1273" y="776"/>
                    <a:pt x="1273" y="398"/>
                    <a:pt x="1055" y="179"/>
                  </a:cubicBezTo>
                  <a:cubicBezTo>
                    <a:pt x="945" y="60"/>
                    <a:pt x="796" y="0"/>
                    <a:pt x="64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0" name="Google Shape;1360;p70"/>
            <p:cNvSpPr/>
            <p:nvPr/>
          </p:nvSpPr>
          <p:spPr>
            <a:xfrm>
              <a:off x="5099025" y="4342975"/>
              <a:ext cx="31850" cy="29000"/>
            </a:xfrm>
            <a:custGeom>
              <a:avLst/>
              <a:gdLst/>
              <a:ahLst/>
              <a:cxnLst/>
              <a:rect l="l" t="t" r="r" b="b"/>
              <a:pathLst>
                <a:path w="1274" h="1160" extrusionOk="0">
                  <a:moveTo>
                    <a:pt x="627" y="1"/>
                  </a:moveTo>
                  <a:cubicBezTo>
                    <a:pt x="478" y="1"/>
                    <a:pt x="329" y="60"/>
                    <a:pt x="219" y="180"/>
                  </a:cubicBezTo>
                  <a:cubicBezTo>
                    <a:pt x="0" y="398"/>
                    <a:pt x="0" y="776"/>
                    <a:pt x="219" y="995"/>
                  </a:cubicBezTo>
                  <a:cubicBezTo>
                    <a:pt x="329" y="1105"/>
                    <a:pt x="478" y="1159"/>
                    <a:pt x="627" y="1159"/>
                  </a:cubicBezTo>
                  <a:cubicBezTo>
                    <a:pt x="776" y="1159"/>
                    <a:pt x="925" y="1105"/>
                    <a:pt x="1035" y="995"/>
                  </a:cubicBezTo>
                  <a:cubicBezTo>
                    <a:pt x="1273" y="776"/>
                    <a:pt x="1273" y="398"/>
                    <a:pt x="1035" y="180"/>
                  </a:cubicBezTo>
                  <a:cubicBezTo>
                    <a:pt x="925" y="60"/>
                    <a:pt x="776" y="1"/>
                    <a:pt x="62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1" name="Google Shape;1361;p70"/>
            <p:cNvSpPr/>
            <p:nvPr/>
          </p:nvSpPr>
          <p:spPr>
            <a:xfrm>
              <a:off x="5090575" y="4388225"/>
              <a:ext cx="76100" cy="76125"/>
            </a:xfrm>
            <a:custGeom>
              <a:avLst/>
              <a:gdLst/>
              <a:ahLst/>
              <a:cxnLst/>
              <a:rect l="l" t="t" r="r" b="b"/>
              <a:pathLst>
                <a:path w="3044" h="3045" extrusionOk="0">
                  <a:moveTo>
                    <a:pt x="1532" y="1"/>
                  </a:moveTo>
                  <a:cubicBezTo>
                    <a:pt x="677" y="1"/>
                    <a:pt x="0" y="677"/>
                    <a:pt x="0" y="1513"/>
                  </a:cubicBezTo>
                  <a:cubicBezTo>
                    <a:pt x="0" y="2368"/>
                    <a:pt x="677" y="3044"/>
                    <a:pt x="1532" y="3044"/>
                  </a:cubicBezTo>
                  <a:cubicBezTo>
                    <a:pt x="2367" y="3044"/>
                    <a:pt x="3044" y="2368"/>
                    <a:pt x="3044" y="1513"/>
                  </a:cubicBezTo>
                  <a:cubicBezTo>
                    <a:pt x="3044" y="697"/>
                    <a:pt x="2367" y="1"/>
                    <a:pt x="153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2" name="Google Shape;1362;p70"/>
            <p:cNvSpPr/>
            <p:nvPr/>
          </p:nvSpPr>
          <p:spPr>
            <a:xfrm>
              <a:off x="4931425" y="4282800"/>
              <a:ext cx="76125" cy="75625"/>
            </a:xfrm>
            <a:custGeom>
              <a:avLst/>
              <a:gdLst/>
              <a:ahLst/>
              <a:cxnLst/>
              <a:rect l="l" t="t" r="r" b="b"/>
              <a:pathLst>
                <a:path w="3045" h="3025" extrusionOk="0">
                  <a:moveTo>
                    <a:pt x="1532" y="1"/>
                  </a:moveTo>
                  <a:cubicBezTo>
                    <a:pt x="677" y="1"/>
                    <a:pt x="1" y="657"/>
                    <a:pt x="1" y="1512"/>
                  </a:cubicBezTo>
                  <a:cubicBezTo>
                    <a:pt x="1" y="2348"/>
                    <a:pt x="677" y="3024"/>
                    <a:pt x="1532" y="3024"/>
                  </a:cubicBezTo>
                  <a:cubicBezTo>
                    <a:pt x="2368" y="3024"/>
                    <a:pt x="3044" y="2348"/>
                    <a:pt x="3044" y="1512"/>
                  </a:cubicBezTo>
                  <a:cubicBezTo>
                    <a:pt x="3044" y="697"/>
                    <a:pt x="2368" y="1"/>
                    <a:pt x="153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 name="Rectangle 3"/>
          <p:cNvSpPr/>
          <p:nvPr/>
        </p:nvSpPr>
        <p:spPr>
          <a:xfrm>
            <a:off x="672143" y="1369674"/>
            <a:ext cx="8028947" cy="2154436"/>
          </a:xfrm>
          <a:prstGeom prst="rect">
            <a:avLst/>
          </a:prstGeom>
        </p:spPr>
        <p:txBody>
          <a:bodyPr wrap="square">
            <a:spAutoFit/>
          </a:bodyPr>
          <a:lstStyle/>
          <a:p>
            <a:pPr algn="ctr"/>
            <a:endParaRPr lang="en-GB" dirty="0"/>
          </a:p>
          <a:p>
            <a:pPr algn="ctr"/>
            <a:r>
              <a:rPr lang="en-GB" sz="4000" dirty="0">
                <a:solidFill>
                  <a:schemeClr val="bg2"/>
                </a:solidFill>
                <a:latin typeface="Letterjoin-Air Plus 33" panose="02000805000000020003" pitchFamily="50" charset="0"/>
              </a:rPr>
              <a:t>Thank you for </a:t>
            </a:r>
            <a:r>
              <a:rPr lang="en-GB" sz="4000" dirty="0" smtClean="0">
                <a:solidFill>
                  <a:schemeClr val="bg2"/>
                </a:solidFill>
                <a:latin typeface="Letterjoin-Air Plus 33" panose="02000805000000020003" pitchFamily="50" charset="0"/>
              </a:rPr>
              <a:t>listening!</a:t>
            </a:r>
          </a:p>
          <a:p>
            <a:pPr algn="ctr"/>
            <a:endParaRPr lang="en-GB" sz="4000" dirty="0">
              <a:solidFill>
                <a:schemeClr val="bg2"/>
              </a:solidFill>
              <a:latin typeface="Letterjoin-Air Plus 33" panose="02000805000000020003" pitchFamily="50" charset="0"/>
            </a:endParaRPr>
          </a:p>
          <a:p>
            <a:pPr algn="ctr"/>
            <a:r>
              <a:rPr lang="en-GB" sz="4000" dirty="0">
                <a:solidFill>
                  <a:schemeClr val="bg2"/>
                </a:solidFill>
                <a:latin typeface="Letterjoin-Air Plus 33" panose="02000805000000020003" pitchFamily="50" charset="0"/>
              </a:rPr>
              <a:t>Are there any questions?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47"/>
                                        </p:tgtEl>
                                        <p:attrNameLst>
                                          <p:attrName>style.visibility</p:attrName>
                                        </p:attrNameLst>
                                      </p:cBhvr>
                                      <p:to>
                                        <p:strVal val="visible"/>
                                      </p:to>
                                    </p:set>
                                    <p:animEffect transition="in" filter="fade">
                                      <p:cBhvr>
                                        <p:cTn id="7" dur="1000"/>
                                        <p:tgtEl>
                                          <p:spTgt spid="13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Meet Our Professors by Slidesgo">
  <a:themeElements>
    <a:clrScheme name="Simple Light">
      <a:dk1>
        <a:srgbClr val="313131"/>
      </a:dk1>
      <a:lt1>
        <a:srgbClr val="666666"/>
      </a:lt1>
      <a:dk2>
        <a:srgbClr val="FFFFFF"/>
      </a:dk2>
      <a:lt2>
        <a:srgbClr val="1F1F1F"/>
      </a:lt2>
      <a:accent1>
        <a:srgbClr val="FF8361"/>
      </a:accent1>
      <a:accent2>
        <a:srgbClr val="FCC6C7"/>
      </a:accent2>
      <a:accent3>
        <a:srgbClr val="FBAF42"/>
      </a:accent3>
      <a:accent4>
        <a:srgbClr val="A4E7FA"/>
      </a:accent4>
      <a:accent5>
        <a:srgbClr val="25A0A6"/>
      </a:accent5>
      <a:accent6>
        <a:srgbClr val="BBDCDC"/>
      </a:accent6>
      <a:hlink>
        <a:srgbClr val="FFFFF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443</TotalTime>
  <Words>688</Words>
  <Application>Microsoft Office PowerPoint</Application>
  <PresentationFormat>On-screen Show (16:9)</PresentationFormat>
  <Paragraphs>114</Paragraphs>
  <Slides>15</Slides>
  <Notes>15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15</vt:i4>
      </vt:variant>
    </vt:vector>
  </HeadingPairs>
  <TitlesOfParts>
    <vt:vector size="25" baseType="lpstr">
      <vt:lpstr>Permanent Marker</vt:lpstr>
      <vt:lpstr>Fira Sans Extra Condensed Medium</vt:lpstr>
      <vt:lpstr>Letter-join 33</vt:lpstr>
      <vt:lpstr>Letterjoin-Air Plus 33</vt:lpstr>
      <vt:lpstr>Questrial</vt:lpstr>
      <vt:lpstr>Nunito Light</vt:lpstr>
      <vt:lpstr>Arial</vt:lpstr>
      <vt:lpstr>Gaegu</vt:lpstr>
      <vt:lpstr>Sarala</vt:lpstr>
      <vt:lpstr>Meet Our Professors by Slidesgo</vt:lpstr>
      <vt:lpstr>Welcome to  Year 2 </vt:lpstr>
      <vt:lpstr>PowerPoint Presentation</vt:lpstr>
      <vt:lpstr>In Year  2</vt:lpstr>
      <vt:lpstr>Enhanced Provision</vt:lpstr>
      <vt:lpstr>Enhanced Provision</vt:lpstr>
      <vt:lpstr>A typical day in Year 2:</vt:lpstr>
      <vt:lpstr>P.E. and Forest School</vt:lpstr>
      <vt:lpstr>Homework and Reading Expectations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2</dc:title>
  <dc:creator>Miss A Wilson</dc:creator>
  <cp:lastModifiedBy>Stacey McCraith</cp:lastModifiedBy>
  <cp:revision>35</cp:revision>
  <dcterms:modified xsi:type="dcterms:W3CDTF">2026-09-23T09:51:42Z</dcterms:modified>
</cp:coreProperties>
</file>